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2" r:id="rId4"/>
  </p:sldMasterIdLst>
  <p:notesMasterIdLst>
    <p:notesMasterId r:id="rId13"/>
  </p:notesMasterIdLst>
  <p:sldIdLst>
    <p:sldId id="280" r:id="rId5"/>
    <p:sldId id="281" r:id="rId6"/>
    <p:sldId id="597" r:id="rId7"/>
    <p:sldId id="598" r:id="rId8"/>
    <p:sldId id="276" r:id="rId9"/>
    <p:sldId id="277" r:id="rId10"/>
    <p:sldId id="278" r:id="rId11"/>
    <p:sldId id="282" r:id="rId1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85"/>
    <a:srgbClr val="262626"/>
    <a:srgbClr val="000000"/>
    <a:srgbClr val="C00000"/>
    <a:srgbClr val="FFFF00"/>
    <a:srgbClr val="FFFFFF"/>
    <a:srgbClr val="781D7E"/>
    <a:srgbClr val="78296B"/>
    <a:srgbClr val="72401C"/>
    <a:srgbClr val="3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AED29-9CDB-4B39-AEB5-1E7F4FE8FAE6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167620-01FC-4A6F-813D-D9E26E6CF034}">
      <dgm:prSet custT="1"/>
      <dgm:spPr/>
      <dgm:t>
        <a:bodyPr/>
        <a:lstStyle/>
        <a:p>
          <a:r>
            <a:rPr lang="en-GB" sz="1800" b="1" dirty="0"/>
            <a:t>1</a:t>
          </a:r>
          <a:r>
            <a:rPr lang="en-GB" sz="1800" b="1" baseline="30000" dirty="0"/>
            <a:t>st</a:t>
          </a:r>
          <a:r>
            <a:rPr lang="en-GB" sz="1800" b="1" dirty="0"/>
            <a:t> tracking report issued </a:t>
          </a:r>
          <a:r>
            <a:rPr lang="en-GB" sz="1600" b="1" dirty="0"/>
            <a:t>09 Oct 2023</a:t>
          </a:r>
          <a:endParaRPr lang="en-US" sz="1600" b="1" dirty="0"/>
        </a:p>
      </dgm:t>
    </dgm:pt>
    <dgm:pt modelId="{61EC392E-2641-4F45-9999-A5C45F2974EB}" type="parTrans" cxnId="{72B15A83-AD08-404A-BD66-074880E7EE93}">
      <dgm:prSet/>
      <dgm:spPr/>
      <dgm:t>
        <a:bodyPr/>
        <a:lstStyle/>
        <a:p>
          <a:endParaRPr lang="en-US"/>
        </a:p>
      </dgm:t>
    </dgm:pt>
    <dgm:pt modelId="{5E641D95-9374-4B0C-9D97-9932B628670D}" type="sibTrans" cxnId="{72B15A83-AD08-404A-BD66-074880E7EE93}">
      <dgm:prSet/>
      <dgm:spPr/>
      <dgm:t>
        <a:bodyPr/>
        <a:lstStyle/>
        <a:p>
          <a:endParaRPr lang="en-US"/>
        </a:p>
      </dgm:t>
    </dgm:pt>
    <dgm:pt modelId="{A5722B43-B1CD-4951-BC3A-C798A0B93C49}">
      <dgm:prSet custT="1"/>
      <dgm:spPr>
        <a:solidFill>
          <a:schemeClr val="tx2"/>
        </a:solidFill>
      </dgm:spPr>
      <dgm:t>
        <a:bodyPr/>
        <a:lstStyle/>
        <a:p>
          <a:r>
            <a:rPr lang="en-GB" sz="1800" b="1" dirty="0"/>
            <a:t>Consideration of course and level</a:t>
          </a:r>
          <a:endParaRPr lang="en-US" sz="1800" b="1" dirty="0"/>
        </a:p>
      </dgm:t>
    </dgm:pt>
    <dgm:pt modelId="{C998DC41-E963-4EB4-B5D6-D8ADB9870BED}" type="parTrans" cxnId="{983D4BAB-77B4-4917-902A-7F9EF19263FC}">
      <dgm:prSet/>
      <dgm:spPr/>
      <dgm:t>
        <a:bodyPr/>
        <a:lstStyle/>
        <a:p>
          <a:endParaRPr lang="en-US"/>
        </a:p>
      </dgm:t>
    </dgm:pt>
    <dgm:pt modelId="{909D376A-C83D-484A-815E-8264BC7EFCA7}" type="sibTrans" cxnId="{983D4BAB-77B4-4917-902A-7F9EF19263F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102346C-E6C6-41FC-85C9-CE77CA4A5297}">
      <dgm:prSet custT="1"/>
      <dgm:spPr/>
      <dgm:t>
        <a:bodyPr/>
        <a:lstStyle/>
        <a:p>
          <a:r>
            <a:rPr lang="en-GB" sz="1800" b="1" i="0" dirty="0"/>
            <a:t>No prelim timetable in Dec 2023</a:t>
          </a:r>
          <a:endParaRPr lang="en-US" sz="1800" b="1" i="0" dirty="0"/>
        </a:p>
      </dgm:t>
    </dgm:pt>
    <dgm:pt modelId="{3E9B6F71-51E7-40F2-AC40-3266495743FB}" type="parTrans" cxnId="{3028ED29-2F90-49A8-93EC-1A7C31116969}">
      <dgm:prSet/>
      <dgm:spPr/>
      <dgm:t>
        <a:bodyPr/>
        <a:lstStyle/>
        <a:p>
          <a:endParaRPr lang="en-US"/>
        </a:p>
      </dgm:t>
    </dgm:pt>
    <dgm:pt modelId="{938F8097-FDDA-4CDE-896E-6ACA3E14A503}" type="sibTrans" cxnId="{3028ED29-2F90-49A8-93EC-1A7C31116969}">
      <dgm:prSet/>
      <dgm:spPr/>
      <dgm:t>
        <a:bodyPr/>
        <a:lstStyle/>
        <a:p>
          <a:endParaRPr lang="en-US"/>
        </a:p>
      </dgm:t>
    </dgm:pt>
    <dgm:pt modelId="{39BBDB9C-8550-4D30-9C03-D1455B1A2D41}">
      <dgm:prSet custT="1"/>
      <dgm:spPr/>
      <dgm:t>
        <a:bodyPr/>
        <a:lstStyle/>
        <a:p>
          <a:r>
            <a:rPr lang="en-GB" sz="1600" b="1" dirty="0"/>
            <a:t>Subjects can arrange own assessments in class, these to be completed by 21 Dec 2023 - exceptions</a:t>
          </a:r>
          <a:endParaRPr lang="en-US" sz="1600" b="1" dirty="0"/>
        </a:p>
      </dgm:t>
    </dgm:pt>
    <dgm:pt modelId="{89588092-B486-4EF8-9A93-3B0EB1EED8B3}" type="parTrans" cxnId="{2ABF7255-607D-4AD7-9A7D-845EEADF5B3C}">
      <dgm:prSet/>
      <dgm:spPr/>
      <dgm:t>
        <a:bodyPr/>
        <a:lstStyle/>
        <a:p>
          <a:endParaRPr lang="en-US"/>
        </a:p>
      </dgm:t>
    </dgm:pt>
    <dgm:pt modelId="{99EE944E-C056-4FAD-BE0C-7C38066B41E0}" type="sibTrans" cxnId="{2ABF7255-607D-4AD7-9A7D-845EEADF5B3C}">
      <dgm:prSet/>
      <dgm:spPr/>
      <dgm:t>
        <a:bodyPr/>
        <a:lstStyle/>
        <a:p>
          <a:endParaRPr lang="en-US"/>
        </a:p>
      </dgm:t>
    </dgm:pt>
    <dgm:pt modelId="{3ECB1DD4-A7A0-4B5F-BE3B-E498BE84C1D3}">
      <dgm:prSet custT="1"/>
      <dgm:spPr/>
      <dgm:t>
        <a:bodyPr/>
        <a:lstStyle/>
        <a:p>
          <a:r>
            <a:rPr lang="en-GB" sz="1800" b="1" dirty="0"/>
            <a:t>No exam leave, learning and teaching will continue.</a:t>
          </a:r>
          <a:endParaRPr lang="en-US" sz="1800" b="1" dirty="0"/>
        </a:p>
      </dgm:t>
    </dgm:pt>
    <dgm:pt modelId="{A02293EF-4E96-4576-8839-F272F2E4CDEB}" type="parTrans" cxnId="{AA30F6A4-0A13-4953-85F7-2A3C0C498374}">
      <dgm:prSet/>
      <dgm:spPr/>
      <dgm:t>
        <a:bodyPr/>
        <a:lstStyle/>
        <a:p>
          <a:endParaRPr lang="en-US"/>
        </a:p>
      </dgm:t>
    </dgm:pt>
    <dgm:pt modelId="{57E18A94-F060-4B52-A0B2-BCEC69D6FB09}" type="sibTrans" cxnId="{AA30F6A4-0A13-4953-85F7-2A3C0C498374}">
      <dgm:prSet/>
      <dgm:spPr/>
      <dgm:t>
        <a:bodyPr/>
        <a:lstStyle/>
        <a:p>
          <a:endParaRPr lang="en-US"/>
        </a:p>
      </dgm:t>
    </dgm:pt>
    <dgm:pt modelId="{9FD1C9E4-E7BD-4949-AAE8-4B66C1AA0CD8}">
      <dgm:prSet custT="1"/>
      <dgm:spPr/>
      <dgm:t>
        <a:bodyPr/>
        <a:lstStyle/>
        <a:p>
          <a:r>
            <a:rPr lang="en-GB" sz="1400" b="1" dirty="0"/>
            <a:t>2</a:t>
          </a:r>
          <a:r>
            <a:rPr lang="en-GB" sz="1400" b="1" baseline="30000" dirty="0"/>
            <a:t>nd</a:t>
          </a:r>
          <a:r>
            <a:rPr lang="en-GB" sz="1400" b="1" dirty="0"/>
            <a:t> tracking report issued 22 Jan 2024 – this will give initial SQA Estimate snapshot for N5, H and ADH courses</a:t>
          </a:r>
          <a:endParaRPr lang="en-US" sz="1400" b="1" dirty="0"/>
        </a:p>
      </dgm:t>
    </dgm:pt>
    <dgm:pt modelId="{33878039-7DD0-4243-8F70-FA9624D664BA}" type="parTrans" cxnId="{02D32AAF-266C-4D00-B036-9DE68ABEE776}">
      <dgm:prSet/>
      <dgm:spPr/>
      <dgm:t>
        <a:bodyPr/>
        <a:lstStyle/>
        <a:p>
          <a:endParaRPr lang="en-US"/>
        </a:p>
      </dgm:t>
    </dgm:pt>
    <dgm:pt modelId="{88122A6C-C71B-4649-806A-FD5B9A4ACF6B}" type="sibTrans" cxnId="{02D32AAF-266C-4D00-B036-9DE68ABEE776}">
      <dgm:prSet/>
      <dgm:spPr/>
      <dgm:t>
        <a:bodyPr/>
        <a:lstStyle/>
        <a:p>
          <a:endParaRPr lang="en-US"/>
        </a:p>
      </dgm:t>
    </dgm:pt>
    <dgm:pt modelId="{EED30911-3121-4E70-BBB9-C01AB0CBF4FD}">
      <dgm:prSet custT="1"/>
      <dgm:spPr>
        <a:solidFill>
          <a:schemeClr val="tx2"/>
        </a:solidFill>
      </dgm:spPr>
      <dgm:t>
        <a:bodyPr/>
        <a:lstStyle/>
        <a:p>
          <a:r>
            <a:rPr lang="en-GB" sz="1800" b="1" dirty="0"/>
            <a:t>2nd Consideration of course and level</a:t>
          </a:r>
          <a:endParaRPr lang="en-US" sz="1800" b="1" dirty="0"/>
        </a:p>
      </dgm:t>
    </dgm:pt>
    <dgm:pt modelId="{63C6CD7B-5410-40F1-A8C2-CE726F918710}" type="parTrans" cxnId="{A2058EE1-491F-4AF5-A3ED-5A29CE1F03A4}">
      <dgm:prSet/>
      <dgm:spPr/>
      <dgm:t>
        <a:bodyPr/>
        <a:lstStyle/>
        <a:p>
          <a:endParaRPr lang="en-US"/>
        </a:p>
      </dgm:t>
    </dgm:pt>
    <dgm:pt modelId="{D944D242-FFE6-43FB-AE42-3174C9B523E9}" type="sibTrans" cxnId="{A2058EE1-491F-4AF5-A3ED-5A29CE1F03A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16A7C36-D1B9-4C5E-A2D9-839877CC3606}">
      <dgm:prSet custT="1"/>
      <dgm:spPr/>
      <dgm:t>
        <a:bodyPr/>
        <a:lstStyle/>
        <a:p>
          <a:r>
            <a:rPr lang="en-GB" sz="1600" b="1" dirty="0"/>
            <a:t>Further subject assessments as necessary to prepare for final exam or course awards.</a:t>
          </a:r>
          <a:endParaRPr lang="en-US" sz="1600" b="1" dirty="0"/>
        </a:p>
      </dgm:t>
    </dgm:pt>
    <dgm:pt modelId="{A8C0525D-8E83-4BFE-B68D-B4186D8E4F20}" type="parTrans" cxnId="{70C9789B-8827-4521-83D8-A9CA7E43D437}">
      <dgm:prSet/>
      <dgm:spPr/>
      <dgm:t>
        <a:bodyPr/>
        <a:lstStyle/>
        <a:p>
          <a:endParaRPr lang="en-US"/>
        </a:p>
      </dgm:t>
    </dgm:pt>
    <dgm:pt modelId="{F0456769-B0BB-4F07-AD39-322095449A33}" type="sibTrans" cxnId="{70C9789B-8827-4521-83D8-A9CA7E43D437}">
      <dgm:prSet/>
      <dgm:spPr/>
      <dgm:t>
        <a:bodyPr/>
        <a:lstStyle/>
        <a:p>
          <a:endParaRPr lang="en-US"/>
        </a:p>
      </dgm:t>
    </dgm:pt>
    <dgm:pt modelId="{1DC45A26-7C1A-40C0-B8B7-47A068A240A7}">
      <dgm:prSet custT="1"/>
      <dgm:spPr/>
      <dgm:t>
        <a:bodyPr/>
        <a:lstStyle/>
        <a:p>
          <a:r>
            <a:rPr lang="en-GB" sz="1800" b="1" dirty="0"/>
            <a:t>SQA Estimates and final tracking report issued 18 April 2024</a:t>
          </a:r>
          <a:endParaRPr lang="en-US" sz="1800" b="1" dirty="0"/>
        </a:p>
      </dgm:t>
    </dgm:pt>
    <dgm:pt modelId="{919F76F2-5F8A-47C6-B8A7-E917FAB5E92B}" type="parTrans" cxnId="{9ADBF7B2-90D2-43BC-9CDE-9CCECBCEF555}">
      <dgm:prSet/>
      <dgm:spPr/>
      <dgm:t>
        <a:bodyPr/>
        <a:lstStyle/>
        <a:p>
          <a:endParaRPr lang="en-US"/>
        </a:p>
      </dgm:t>
    </dgm:pt>
    <dgm:pt modelId="{B61767B5-F3C6-418E-AA77-F6FEFB53F9D6}" type="sibTrans" cxnId="{9ADBF7B2-90D2-43BC-9CDE-9CCECBCEF555}">
      <dgm:prSet/>
      <dgm:spPr/>
      <dgm:t>
        <a:bodyPr/>
        <a:lstStyle/>
        <a:p>
          <a:endParaRPr lang="en-US"/>
        </a:p>
      </dgm:t>
    </dgm:pt>
    <dgm:pt modelId="{132B221C-2BEC-4AAD-8AA1-BB8C7584BFBD}" type="pres">
      <dgm:prSet presAssocID="{E33AED29-9CDB-4B39-AEB5-1E7F4FE8FAE6}" presName="Name0" presStyleCnt="0">
        <dgm:presLayoutVars>
          <dgm:dir/>
          <dgm:resizeHandles/>
        </dgm:presLayoutVars>
      </dgm:prSet>
      <dgm:spPr/>
    </dgm:pt>
    <dgm:pt modelId="{F76C661E-4A87-450B-9A14-2F9E8EE724AF}" type="pres">
      <dgm:prSet presAssocID="{C8167620-01FC-4A6F-813D-D9E26E6CF034}" presName="compNode" presStyleCnt="0"/>
      <dgm:spPr/>
    </dgm:pt>
    <dgm:pt modelId="{B91B5AC9-D2E9-466A-90D8-77A54546DC13}" type="pres">
      <dgm:prSet presAssocID="{C8167620-01FC-4A6F-813D-D9E26E6CF034}" presName="dummyConnPt" presStyleCnt="0"/>
      <dgm:spPr/>
    </dgm:pt>
    <dgm:pt modelId="{A4D11E13-BB17-4466-A238-C8FBAFF5A48D}" type="pres">
      <dgm:prSet presAssocID="{C8167620-01FC-4A6F-813D-D9E26E6CF034}" presName="node" presStyleLbl="node1" presStyleIdx="0" presStyleCnt="9" custLinFactNeighborX="2979" custLinFactNeighborY="4965">
        <dgm:presLayoutVars>
          <dgm:bulletEnabled val="1"/>
        </dgm:presLayoutVars>
      </dgm:prSet>
      <dgm:spPr/>
    </dgm:pt>
    <dgm:pt modelId="{FFAB1F7A-F98E-4A5A-8BA6-1D86CAA2E42D}" type="pres">
      <dgm:prSet presAssocID="{5E641D95-9374-4B0C-9D97-9932B628670D}" presName="sibTrans" presStyleLbl="bgSibTrans2D1" presStyleIdx="0" presStyleCnt="8"/>
      <dgm:spPr/>
    </dgm:pt>
    <dgm:pt modelId="{3B9DA087-57A0-4AB1-8D6D-257729877F0F}" type="pres">
      <dgm:prSet presAssocID="{A5722B43-B1CD-4951-BC3A-C798A0B93C49}" presName="compNode" presStyleCnt="0"/>
      <dgm:spPr/>
    </dgm:pt>
    <dgm:pt modelId="{764D62EE-1A78-4D31-A7FA-93E2C74AE28A}" type="pres">
      <dgm:prSet presAssocID="{A5722B43-B1CD-4951-BC3A-C798A0B93C49}" presName="dummyConnPt" presStyleCnt="0"/>
      <dgm:spPr/>
    </dgm:pt>
    <dgm:pt modelId="{BA671CA3-BD0E-43CB-831A-F74627B5F4E3}" type="pres">
      <dgm:prSet presAssocID="{A5722B43-B1CD-4951-BC3A-C798A0B93C49}" presName="node" presStyleLbl="node1" presStyleIdx="1" presStyleCnt="9">
        <dgm:presLayoutVars>
          <dgm:bulletEnabled val="1"/>
        </dgm:presLayoutVars>
      </dgm:prSet>
      <dgm:spPr/>
    </dgm:pt>
    <dgm:pt modelId="{B1DBCF21-72C1-40EA-88CF-B17C1D620086}" type="pres">
      <dgm:prSet presAssocID="{909D376A-C83D-484A-815E-8264BC7EFCA7}" presName="sibTrans" presStyleLbl="bgSibTrans2D1" presStyleIdx="1" presStyleCnt="8"/>
      <dgm:spPr/>
    </dgm:pt>
    <dgm:pt modelId="{1E2802BC-B266-41BD-9040-9AA65F3FA185}" type="pres">
      <dgm:prSet presAssocID="{0102346C-E6C6-41FC-85C9-CE77CA4A5297}" presName="compNode" presStyleCnt="0"/>
      <dgm:spPr/>
    </dgm:pt>
    <dgm:pt modelId="{9A6181D2-E4EE-4B98-988D-923B7A7E59CE}" type="pres">
      <dgm:prSet presAssocID="{0102346C-E6C6-41FC-85C9-CE77CA4A5297}" presName="dummyConnPt" presStyleCnt="0"/>
      <dgm:spPr/>
    </dgm:pt>
    <dgm:pt modelId="{624BAE93-93E8-4D40-9808-79C0085C25AA}" type="pres">
      <dgm:prSet presAssocID="{0102346C-E6C6-41FC-85C9-CE77CA4A5297}" presName="node" presStyleLbl="node1" presStyleIdx="2" presStyleCnt="9">
        <dgm:presLayoutVars>
          <dgm:bulletEnabled val="1"/>
        </dgm:presLayoutVars>
      </dgm:prSet>
      <dgm:spPr/>
    </dgm:pt>
    <dgm:pt modelId="{8EFCC674-C70B-47BE-98B1-E1E7C10A3257}" type="pres">
      <dgm:prSet presAssocID="{938F8097-FDDA-4CDE-896E-6ACA3E14A503}" presName="sibTrans" presStyleLbl="bgSibTrans2D1" presStyleIdx="2" presStyleCnt="8"/>
      <dgm:spPr/>
    </dgm:pt>
    <dgm:pt modelId="{27552347-EB9A-4B6B-A5F3-F170DBDD4A64}" type="pres">
      <dgm:prSet presAssocID="{39BBDB9C-8550-4D30-9C03-D1455B1A2D41}" presName="compNode" presStyleCnt="0"/>
      <dgm:spPr/>
    </dgm:pt>
    <dgm:pt modelId="{B6124A57-006A-4813-B071-BEE0221E2AD3}" type="pres">
      <dgm:prSet presAssocID="{39BBDB9C-8550-4D30-9C03-D1455B1A2D41}" presName="dummyConnPt" presStyleCnt="0"/>
      <dgm:spPr/>
    </dgm:pt>
    <dgm:pt modelId="{EF52DBBA-4473-4A6D-93F4-7728E80D5BC8}" type="pres">
      <dgm:prSet presAssocID="{39BBDB9C-8550-4D30-9C03-D1455B1A2D41}" presName="node" presStyleLbl="node1" presStyleIdx="3" presStyleCnt="9" custScaleX="113196">
        <dgm:presLayoutVars>
          <dgm:bulletEnabled val="1"/>
        </dgm:presLayoutVars>
      </dgm:prSet>
      <dgm:spPr/>
    </dgm:pt>
    <dgm:pt modelId="{76D22A70-D27D-43C4-816D-32A930F33E5E}" type="pres">
      <dgm:prSet presAssocID="{99EE944E-C056-4FAD-BE0C-7C38066B41E0}" presName="sibTrans" presStyleLbl="bgSibTrans2D1" presStyleIdx="3" presStyleCnt="8"/>
      <dgm:spPr/>
    </dgm:pt>
    <dgm:pt modelId="{4997E4E6-1886-4942-BFAF-FB8863ED01C2}" type="pres">
      <dgm:prSet presAssocID="{3ECB1DD4-A7A0-4B5F-BE3B-E498BE84C1D3}" presName="compNode" presStyleCnt="0"/>
      <dgm:spPr/>
    </dgm:pt>
    <dgm:pt modelId="{4081E9C8-BDC2-4D39-B996-9091915ADF60}" type="pres">
      <dgm:prSet presAssocID="{3ECB1DD4-A7A0-4B5F-BE3B-E498BE84C1D3}" presName="dummyConnPt" presStyleCnt="0"/>
      <dgm:spPr/>
    </dgm:pt>
    <dgm:pt modelId="{F13E9C80-B374-4990-A3AC-4E0FC47A63F9}" type="pres">
      <dgm:prSet presAssocID="{3ECB1DD4-A7A0-4B5F-BE3B-E498BE84C1D3}" presName="node" presStyleLbl="node1" presStyleIdx="4" presStyleCnt="9">
        <dgm:presLayoutVars>
          <dgm:bulletEnabled val="1"/>
        </dgm:presLayoutVars>
      </dgm:prSet>
      <dgm:spPr/>
    </dgm:pt>
    <dgm:pt modelId="{DBB68421-F8D1-4DCA-BF50-0328A7205752}" type="pres">
      <dgm:prSet presAssocID="{57E18A94-F060-4B52-A0B2-BCEC69D6FB09}" presName="sibTrans" presStyleLbl="bgSibTrans2D1" presStyleIdx="4" presStyleCnt="8"/>
      <dgm:spPr/>
    </dgm:pt>
    <dgm:pt modelId="{9EBB38E5-9A51-4E6D-9942-35ACBC987EE5}" type="pres">
      <dgm:prSet presAssocID="{9FD1C9E4-E7BD-4949-AAE8-4B66C1AA0CD8}" presName="compNode" presStyleCnt="0"/>
      <dgm:spPr/>
    </dgm:pt>
    <dgm:pt modelId="{6F3899C9-7BDE-4F96-AAD4-B3CED294511C}" type="pres">
      <dgm:prSet presAssocID="{9FD1C9E4-E7BD-4949-AAE8-4B66C1AA0CD8}" presName="dummyConnPt" presStyleCnt="0"/>
      <dgm:spPr/>
    </dgm:pt>
    <dgm:pt modelId="{D5916D35-06E2-42B9-972F-DECF45067D5A}" type="pres">
      <dgm:prSet presAssocID="{9FD1C9E4-E7BD-4949-AAE8-4B66C1AA0CD8}" presName="node" presStyleLbl="node1" presStyleIdx="5" presStyleCnt="9">
        <dgm:presLayoutVars>
          <dgm:bulletEnabled val="1"/>
        </dgm:presLayoutVars>
      </dgm:prSet>
      <dgm:spPr/>
    </dgm:pt>
    <dgm:pt modelId="{462BEFA9-519A-46B8-BA0A-8F593C21F6DF}" type="pres">
      <dgm:prSet presAssocID="{88122A6C-C71B-4649-806A-FD5B9A4ACF6B}" presName="sibTrans" presStyleLbl="bgSibTrans2D1" presStyleIdx="5" presStyleCnt="8"/>
      <dgm:spPr/>
    </dgm:pt>
    <dgm:pt modelId="{7387CE6E-9DC5-4017-B883-51E1D48C8384}" type="pres">
      <dgm:prSet presAssocID="{EED30911-3121-4E70-BBB9-C01AB0CBF4FD}" presName="compNode" presStyleCnt="0"/>
      <dgm:spPr/>
    </dgm:pt>
    <dgm:pt modelId="{72612B70-9964-49C1-A206-5BDB05EAE5E7}" type="pres">
      <dgm:prSet presAssocID="{EED30911-3121-4E70-BBB9-C01AB0CBF4FD}" presName="dummyConnPt" presStyleCnt="0"/>
      <dgm:spPr/>
    </dgm:pt>
    <dgm:pt modelId="{116C062D-DA08-41CC-91BB-DA19AA597000}" type="pres">
      <dgm:prSet presAssocID="{EED30911-3121-4E70-BBB9-C01AB0CBF4FD}" presName="node" presStyleLbl="node1" presStyleIdx="6" presStyleCnt="9">
        <dgm:presLayoutVars>
          <dgm:bulletEnabled val="1"/>
        </dgm:presLayoutVars>
      </dgm:prSet>
      <dgm:spPr/>
    </dgm:pt>
    <dgm:pt modelId="{025BC650-AA94-44AB-8C1B-32CB54EEC177}" type="pres">
      <dgm:prSet presAssocID="{D944D242-FFE6-43FB-AE42-3174C9B523E9}" presName="sibTrans" presStyleLbl="bgSibTrans2D1" presStyleIdx="6" presStyleCnt="8"/>
      <dgm:spPr/>
    </dgm:pt>
    <dgm:pt modelId="{4D46623A-7531-4022-B0DA-86C42A822B58}" type="pres">
      <dgm:prSet presAssocID="{616A7C36-D1B9-4C5E-A2D9-839877CC3606}" presName="compNode" presStyleCnt="0"/>
      <dgm:spPr/>
    </dgm:pt>
    <dgm:pt modelId="{6E75CE1D-B5A6-4702-8DCD-C817C2E1E160}" type="pres">
      <dgm:prSet presAssocID="{616A7C36-D1B9-4C5E-A2D9-839877CC3606}" presName="dummyConnPt" presStyleCnt="0"/>
      <dgm:spPr/>
    </dgm:pt>
    <dgm:pt modelId="{DFBC208A-D53B-4EAB-963B-8EFBAB0F2545}" type="pres">
      <dgm:prSet presAssocID="{616A7C36-D1B9-4C5E-A2D9-839877CC3606}" presName="node" presStyleLbl="node1" presStyleIdx="7" presStyleCnt="9" custScaleX="125461">
        <dgm:presLayoutVars>
          <dgm:bulletEnabled val="1"/>
        </dgm:presLayoutVars>
      </dgm:prSet>
      <dgm:spPr/>
    </dgm:pt>
    <dgm:pt modelId="{FF0FFF82-D09F-4C7E-AB2B-AFEE4658D34F}" type="pres">
      <dgm:prSet presAssocID="{F0456769-B0BB-4F07-AD39-322095449A33}" presName="sibTrans" presStyleLbl="bgSibTrans2D1" presStyleIdx="7" presStyleCnt="8"/>
      <dgm:spPr/>
    </dgm:pt>
    <dgm:pt modelId="{BA86EF53-7DBC-40A3-98C7-2D42350647BA}" type="pres">
      <dgm:prSet presAssocID="{1DC45A26-7C1A-40C0-B8B7-47A068A240A7}" presName="compNode" presStyleCnt="0"/>
      <dgm:spPr/>
    </dgm:pt>
    <dgm:pt modelId="{BF1A0632-ECA3-498A-A2CB-7A5B9B855A61}" type="pres">
      <dgm:prSet presAssocID="{1DC45A26-7C1A-40C0-B8B7-47A068A240A7}" presName="dummyConnPt" presStyleCnt="0"/>
      <dgm:spPr/>
    </dgm:pt>
    <dgm:pt modelId="{DD2765FB-758F-4FF1-9AE4-F85A0D3A38F8}" type="pres">
      <dgm:prSet presAssocID="{1DC45A26-7C1A-40C0-B8B7-47A068A240A7}" presName="node" presStyleLbl="node1" presStyleIdx="8" presStyleCnt="9" custScaleX="125461">
        <dgm:presLayoutVars>
          <dgm:bulletEnabled val="1"/>
        </dgm:presLayoutVars>
      </dgm:prSet>
      <dgm:spPr/>
    </dgm:pt>
  </dgm:ptLst>
  <dgm:cxnLst>
    <dgm:cxn modelId="{AFF7D906-B545-415C-A880-D958036C871F}" type="presOf" srcId="{57E18A94-F060-4B52-A0B2-BCEC69D6FB09}" destId="{DBB68421-F8D1-4DCA-BF50-0328A7205752}" srcOrd="0" destOrd="0" presId="urn:microsoft.com/office/officeart/2005/8/layout/bProcess4"/>
    <dgm:cxn modelId="{9C41F306-335E-4387-8A4C-16D097D15FB7}" type="presOf" srcId="{938F8097-FDDA-4CDE-896E-6ACA3E14A503}" destId="{8EFCC674-C70B-47BE-98B1-E1E7C10A3257}" srcOrd="0" destOrd="0" presId="urn:microsoft.com/office/officeart/2005/8/layout/bProcess4"/>
    <dgm:cxn modelId="{44CB981C-703C-4A61-A12D-D732296B4301}" type="presOf" srcId="{1DC45A26-7C1A-40C0-B8B7-47A068A240A7}" destId="{DD2765FB-758F-4FF1-9AE4-F85A0D3A38F8}" srcOrd="0" destOrd="0" presId="urn:microsoft.com/office/officeart/2005/8/layout/bProcess4"/>
    <dgm:cxn modelId="{09584323-1C91-4B99-B3FE-22E095835CFF}" type="presOf" srcId="{9FD1C9E4-E7BD-4949-AAE8-4B66C1AA0CD8}" destId="{D5916D35-06E2-42B9-972F-DECF45067D5A}" srcOrd="0" destOrd="0" presId="urn:microsoft.com/office/officeart/2005/8/layout/bProcess4"/>
    <dgm:cxn modelId="{3028ED29-2F90-49A8-93EC-1A7C31116969}" srcId="{E33AED29-9CDB-4B39-AEB5-1E7F4FE8FAE6}" destId="{0102346C-E6C6-41FC-85C9-CE77CA4A5297}" srcOrd="2" destOrd="0" parTransId="{3E9B6F71-51E7-40F2-AC40-3266495743FB}" sibTransId="{938F8097-FDDA-4CDE-896E-6ACA3E14A503}"/>
    <dgm:cxn modelId="{9AD28A33-822B-4222-ADA0-7B6850927FC9}" type="presOf" srcId="{88122A6C-C71B-4649-806A-FD5B9A4ACF6B}" destId="{462BEFA9-519A-46B8-BA0A-8F593C21F6DF}" srcOrd="0" destOrd="0" presId="urn:microsoft.com/office/officeart/2005/8/layout/bProcess4"/>
    <dgm:cxn modelId="{1AF19C3C-F949-4817-AB4D-F9CBFF9A9230}" type="presOf" srcId="{99EE944E-C056-4FAD-BE0C-7C38066B41E0}" destId="{76D22A70-D27D-43C4-816D-32A930F33E5E}" srcOrd="0" destOrd="0" presId="urn:microsoft.com/office/officeart/2005/8/layout/bProcess4"/>
    <dgm:cxn modelId="{0C729766-8682-4075-A03D-C87BF3D2F1FA}" type="presOf" srcId="{616A7C36-D1B9-4C5E-A2D9-839877CC3606}" destId="{DFBC208A-D53B-4EAB-963B-8EFBAB0F2545}" srcOrd="0" destOrd="0" presId="urn:microsoft.com/office/officeart/2005/8/layout/bProcess4"/>
    <dgm:cxn modelId="{CFECA06F-6588-4C30-B3D5-EEC994C656C8}" type="presOf" srcId="{3ECB1DD4-A7A0-4B5F-BE3B-E498BE84C1D3}" destId="{F13E9C80-B374-4990-A3AC-4E0FC47A63F9}" srcOrd="0" destOrd="0" presId="urn:microsoft.com/office/officeart/2005/8/layout/bProcess4"/>
    <dgm:cxn modelId="{2242A651-CEA2-4A78-8105-CF31546D5B4B}" type="presOf" srcId="{C8167620-01FC-4A6F-813D-D9E26E6CF034}" destId="{A4D11E13-BB17-4466-A238-C8FBAFF5A48D}" srcOrd="0" destOrd="0" presId="urn:microsoft.com/office/officeart/2005/8/layout/bProcess4"/>
    <dgm:cxn modelId="{2ABF7255-607D-4AD7-9A7D-845EEADF5B3C}" srcId="{E33AED29-9CDB-4B39-AEB5-1E7F4FE8FAE6}" destId="{39BBDB9C-8550-4D30-9C03-D1455B1A2D41}" srcOrd="3" destOrd="0" parTransId="{89588092-B486-4EF8-9A93-3B0EB1EED8B3}" sibTransId="{99EE944E-C056-4FAD-BE0C-7C38066B41E0}"/>
    <dgm:cxn modelId="{E275EA56-D6ED-42E0-A319-D4D445E44999}" type="presOf" srcId="{F0456769-B0BB-4F07-AD39-322095449A33}" destId="{FF0FFF82-D09F-4C7E-AB2B-AFEE4658D34F}" srcOrd="0" destOrd="0" presId="urn:microsoft.com/office/officeart/2005/8/layout/bProcess4"/>
    <dgm:cxn modelId="{5404395A-C637-4A7E-854C-B7B7389E9DC2}" type="presOf" srcId="{A5722B43-B1CD-4951-BC3A-C798A0B93C49}" destId="{BA671CA3-BD0E-43CB-831A-F74627B5F4E3}" srcOrd="0" destOrd="0" presId="urn:microsoft.com/office/officeart/2005/8/layout/bProcess4"/>
    <dgm:cxn modelId="{72B15A83-AD08-404A-BD66-074880E7EE93}" srcId="{E33AED29-9CDB-4B39-AEB5-1E7F4FE8FAE6}" destId="{C8167620-01FC-4A6F-813D-D9E26E6CF034}" srcOrd="0" destOrd="0" parTransId="{61EC392E-2641-4F45-9999-A5C45F2974EB}" sibTransId="{5E641D95-9374-4B0C-9D97-9932B628670D}"/>
    <dgm:cxn modelId="{8920B592-C1EA-4679-90DB-BBC9CC39D22E}" type="presOf" srcId="{D944D242-FFE6-43FB-AE42-3174C9B523E9}" destId="{025BC650-AA94-44AB-8C1B-32CB54EEC177}" srcOrd="0" destOrd="0" presId="urn:microsoft.com/office/officeart/2005/8/layout/bProcess4"/>
    <dgm:cxn modelId="{70C9789B-8827-4521-83D8-A9CA7E43D437}" srcId="{E33AED29-9CDB-4B39-AEB5-1E7F4FE8FAE6}" destId="{616A7C36-D1B9-4C5E-A2D9-839877CC3606}" srcOrd="7" destOrd="0" parTransId="{A8C0525D-8E83-4BFE-B68D-B4186D8E4F20}" sibTransId="{F0456769-B0BB-4F07-AD39-322095449A33}"/>
    <dgm:cxn modelId="{10C1699D-379D-4F09-A9A8-D5C47F04E178}" type="presOf" srcId="{EED30911-3121-4E70-BBB9-C01AB0CBF4FD}" destId="{116C062D-DA08-41CC-91BB-DA19AA597000}" srcOrd="0" destOrd="0" presId="urn:microsoft.com/office/officeart/2005/8/layout/bProcess4"/>
    <dgm:cxn modelId="{AA30F6A4-0A13-4953-85F7-2A3C0C498374}" srcId="{E33AED29-9CDB-4B39-AEB5-1E7F4FE8FAE6}" destId="{3ECB1DD4-A7A0-4B5F-BE3B-E498BE84C1D3}" srcOrd="4" destOrd="0" parTransId="{A02293EF-4E96-4576-8839-F272F2E4CDEB}" sibTransId="{57E18A94-F060-4B52-A0B2-BCEC69D6FB09}"/>
    <dgm:cxn modelId="{312821AA-8414-45F6-9B44-4A4BDDBC1480}" type="presOf" srcId="{5E641D95-9374-4B0C-9D97-9932B628670D}" destId="{FFAB1F7A-F98E-4A5A-8BA6-1D86CAA2E42D}" srcOrd="0" destOrd="0" presId="urn:microsoft.com/office/officeart/2005/8/layout/bProcess4"/>
    <dgm:cxn modelId="{983D4BAB-77B4-4917-902A-7F9EF19263FC}" srcId="{E33AED29-9CDB-4B39-AEB5-1E7F4FE8FAE6}" destId="{A5722B43-B1CD-4951-BC3A-C798A0B93C49}" srcOrd="1" destOrd="0" parTransId="{C998DC41-E963-4EB4-B5D6-D8ADB9870BED}" sibTransId="{909D376A-C83D-484A-815E-8264BC7EFCA7}"/>
    <dgm:cxn modelId="{0A8094AB-32EA-40FB-B733-AFDBE561A453}" type="presOf" srcId="{39BBDB9C-8550-4D30-9C03-D1455B1A2D41}" destId="{EF52DBBA-4473-4A6D-93F4-7728E80D5BC8}" srcOrd="0" destOrd="0" presId="urn:microsoft.com/office/officeart/2005/8/layout/bProcess4"/>
    <dgm:cxn modelId="{02D32AAF-266C-4D00-B036-9DE68ABEE776}" srcId="{E33AED29-9CDB-4B39-AEB5-1E7F4FE8FAE6}" destId="{9FD1C9E4-E7BD-4949-AAE8-4B66C1AA0CD8}" srcOrd="5" destOrd="0" parTransId="{33878039-7DD0-4243-8F70-FA9624D664BA}" sibTransId="{88122A6C-C71B-4649-806A-FD5B9A4ACF6B}"/>
    <dgm:cxn modelId="{9ADBF7B2-90D2-43BC-9CDE-9CCECBCEF555}" srcId="{E33AED29-9CDB-4B39-AEB5-1E7F4FE8FAE6}" destId="{1DC45A26-7C1A-40C0-B8B7-47A068A240A7}" srcOrd="8" destOrd="0" parTransId="{919F76F2-5F8A-47C6-B8A7-E917FAB5E92B}" sibTransId="{B61767B5-F3C6-418E-AA77-F6FEFB53F9D6}"/>
    <dgm:cxn modelId="{1DFB28C1-E401-4E49-9D55-7965219F1E8C}" type="presOf" srcId="{909D376A-C83D-484A-815E-8264BC7EFCA7}" destId="{B1DBCF21-72C1-40EA-88CF-B17C1D620086}" srcOrd="0" destOrd="0" presId="urn:microsoft.com/office/officeart/2005/8/layout/bProcess4"/>
    <dgm:cxn modelId="{A36883D5-91AF-4DBD-9EF8-4FEC93D670F8}" type="presOf" srcId="{E33AED29-9CDB-4B39-AEB5-1E7F4FE8FAE6}" destId="{132B221C-2BEC-4AAD-8AA1-BB8C7584BFBD}" srcOrd="0" destOrd="0" presId="urn:microsoft.com/office/officeart/2005/8/layout/bProcess4"/>
    <dgm:cxn modelId="{A2058EE1-491F-4AF5-A3ED-5A29CE1F03A4}" srcId="{E33AED29-9CDB-4B39-AEB5-1E7F4FE8FAE6}" destId="{EED30911-3121-4E70-BBB9-C01AB0CBF4FD}" srcOrd="6" destOrd="0" parTransId="{63C6CD7B-5410-40F1-A8C2-CE726F918710}" sibTransId="{D944D242-FFE6-43FB-AE42-3174C9B523E9}"/>
    <dgm:cxn modelId="{31C16DF2-A475-4A21-9B50-8150BAB8C9D3}" type="presOf" srcId="{0102346C-E6C6-41FC-85C9-CE77CA4A5297}" destId="{624BAE93-93E8-4D40-9808-79C0085C25AA}" srcOrd="0" destOrd="0" presId="urn:microsoft.com/office/officeart/2005/8/layout/bProcess4"/>
    <dgm:cxn modelId="{47450F8B-3169-465A-8B35-E375151B17F6}" type="presParOf" srcId="{132B221C-2BEC-4AAD-8AA1-BB8C7584BFBD}" destId="{F76C661E-4A87-450B-9A14-2F9E8EE724AF}" srcOrd="0" destOrd="0" presId="urn:microsoft.com/office/officeart/2005/8/layout/bProcess4"/>
    <dgm:cxn modelId="{A7D399E3-CEDE-4ED0-AF20-2A1F00C718B1}" type="presParOf" srcId="{F76C661E-4A87-450B-9A14-2F9E8EE724AF}" destId="{B91B5AC9-D2E9-466A-90D8-77A54546DC13}" srcOrd="0" destOrd="0" presId="urn:microsoft.com/office/officeart/2005/8/layout/bProcess4"/>
    <dgm:cxn modelId="{A9EB6156-CAC9-443B-B590-50F143F32825}" type="presParOf" srcId="{F76C661E-4A87-450B-9A14-2F9E8EE724AF}" destId="{A4D11E13-BB17-4466-A238-C8FBAFF5A48D}" srcOrd="1" destOrd="0" presId="urn:microsoft.com/office/officeart/2005/8/layout/bProcess4"/>
    <dgm:cxn modelId="{600431D3-DC55-4E65-BAAF-68D3F37C2A4B}" type="presParOf" srcId="{132B221C-2BEC-4AAD-8AA1-BB8C7584BFBD}" destId="{FFAB1F7A-F98E-4A5A-8BA6-1D86CAA2E42D}" srcOrd="1" destOrd="0" presId="urn:microsoft.com/office/officeart/2005/8/layout/bProcess4"/>
    <dgm:cxn modelId="{876AD792-5714-4ABA-9326-5FE79C722F06}" type="presParOf" srcId="{132B221C-2BEC-4AAD-8AA1-BB8C7584BFBD}" destId="{3B9DA087-57A0-4AB1-8D6D-257729877F0F}" srcOrd="2" destOrd="0" presId="urn:microsoft.com/office/officeart/2005/8/layout/bProcess4"/>
    <dgm:cxn modelId="{1479C1BC-6A77-4C02-B8DD-0D1269712CDC}" type="presParOf" srcId="{3B9DA087-57A0-4AB1-8D6D-257729877F0F}" destId="{764D62EE-1A78-4D31-A7FA-93E2C74AE28A}" srcOrd="0" destOrd="0" presId="urn:microsoft.com/office/officeart/2005/8/layout/bProcess4"/>
    <dgm:cxn modelId="{14D31869-E236-4C97-B1AE-427A6F972F3E}" type="presParOf" srcId="{3B9DA087-57A0-4AB1-8D6D-257729877F0F}" destId="{BA671CA3-BD0E-43CB-831A-F74627B5F4E3}" srcOrd="1" destOrd="0" presId="urn:microsoft.com/office/officeart/2005/8/layout/bProcess4"/>
    <dgm:cxn modelId="{C4F6E7E5-F2B7-466C-9B02-0CFAC989A8C4}" type="presParOf" srcId="{132B221C-2BEC-4AAD-8AA1-BB8C7584BFBD}" destId="{B1DBCF21-72C1-40EA-88CF-B17C1D620086}" srcOrd="3" destOrd="0" presId="urn:microsoft.com/office/officeart/2005/8/layout/bProcess4"/>
    <dgm:cxn modelId="{107F49A3-93AE-4CBF-A3CA-7567BD5814D6}" type="presParOf" srcId="{132B221C-2BEC-4AAD-8AA1-BB8C7584BFBD}" destId="{1E2802BC-B266-41BD-9040-9AA65F3FA185}" srcOrd="4" destOrd="0" presId="urn:microsoft.com/office/officeart/2005/8/layout/bProcess4"/>
    <dgm:cxn modelId="{23EBDEF7-DCF5-4F19-AD4F-9F30110777E7}" type="presParOf" srcId="{1E2802BC-B266-41BD-9040-9AA65F3FA185}" destId="{9A6181D2-E4EE-4B98-988D-923B7A7E59CE}" srcOrd="0" destOrd="0" presId="urn:microsoft.com/office/officeart/2005/8/layout/bProcess4"/>
    <dgm:cxn modelId="{6E27C57A-5014-4829-BE2B-82C9CB3A341E}" type="presParOf" srcId="{1E2802BC-B266-41BD-9040-9AA65F3FA185}" destId="{624BAE93-93E8-4D40-9808-79C0085C25AA}" srcOrd="1" destOrd="0" presId="urn:microsoft.com/office/officeart/2005/8/layout/bProcess4"/>
    <dgm:cxn modelId="{14D03FD0-2945-4B6A-9309-64FCAA360137}" type="presParOf" srcId="{132B221C-2BEC-4AAD-8AA1-BB8C7584BFBD}" destId="{8EFCC674-C70B-47BE-98B1-E1E7C10A3257}" srcOrd="5" destOrd="0" presId="urn:microsoft.com/office/officeart/2005/8/layout/bProcess4"/>
    <dgm:cxn modelId="{AE03F946-355A-402A-9D34-7C8A28612168}" type="presParOf" srcId="{132B221C-2BEC-4AAD-8AA1-BB8C7584BFBD}" destId="{27552347-EB9A-4B6B-A5F3-F170DBDD4A64}" srcOrd="6" destOrd="0" presId="urn:microsoft.com/office/officeart/2005/8/layout/bProcess4"/>
    <dgm:cxn modelId="{DA571053-AFA4-4AEF-A784-D6DE83D3020B}" type="presParOf" srcId="{27552347-EB9A-4B6B-A5F3-F170DBDD4A64}" destId="{B6124A57-006A-4813-B071-BEE0221E2AD3}" srcOrd="0" destOrd="0" presId="urn:microsoft.com/office/officeart/2005/8/layout/bProcess4"/>
    <dgm:cxn modelId="{CAC6B7AA-83C0-4EB3-B371-6FAAF6177EC4}" type="presParOf" srcId="{27552347-EB9A-4B6B-A5F3-F170DBDD4A64}" destId="{EF52DBBA-4473-4A6D-93F4-7728E80D5BC8}" srcOrd="1" destOrd="0" presId="urn:microsoft.com/office/officeart/2005/8/layout/bProcess4"/>
    <dgm:cxn modelId="{33DAF165-CFDA-4D79-ADE4-6EBD37E10313}" type="presParOf" srcId="{132B221C-2BEC-4AAD-8AA1-BB8C7584BFBD}" destId="{76D22A70-D27D-43C4-816D-32A930F33E5E}" srcOrd="7" destOrd="0" presId="urn:microsoft.com/office/officeart/2005/8/layout/bProcess4"/>
    <dgm:cxn modelId="{64B7986B-35E2-44A3-B000-B07E6180C4CF}" type="presParOf" srcId="{132B221C-2BEC-4AAD-8AA1-BB8C7584BFBD}" destId="{4997E4E6-1886-4942-BFAF-FB8863ED01C2}" srcOrd="8" destOrd="0" presId="urn:microsoft.com/office/officeart/2005/8/layout/bProcess4"/>
    <dgm:cxn modelId="{FAA6158F-BA27-4DBD-B0DB-70BD40C87862}" type="presParOf" srcId="{4997E4E6-1886-4942-BFAF-FB8863ED01C2}" destId="{4081E9C8-BDC2-4D39-B996-9091915ADF60}" srcOrd="0" destOrd="0" presId="urn:microsoft.com/office/officeart/2005/8/layout/bProcess4"/>
    <dgm:cxn modelId="{8B8DA63C-DEF8-4D84-BD64-F0911397B885}" type="presParOf" srcId="{4997E4E6-1886-4942-BFAF-FB8863ED01C2}" destId="{F13E9C80-B374-4990-A3AC-4E0FC47A63F9}" srcOrd="1" destOrd="0" presId="urn:microsoft.com/office/officeart/2005/8/layout/bProcess4"/>
    <dgm:cxn modelId="{9AA16214-F42E-4712-8312-3CF941838509}" type="presParOf" srcId="{132B221C-2BEC-4AAD-8AA1-BB8C7584BFBD}" destId="{DBB68421-F8D1-4DCA-BF50-0328A7205752}" srcOrd="9" destOrd="0" presId="urn:microsoft.com/office/officeart/2005/8/layout/bProcess4"/>
    <dgm:cxn modelId="{FB38ACE9-6DEE-430C-B741-B7DD73BEA644}" type="presParOf" srcId="{132B221C-2BEC-4AAD-8AA1-BB8C7584BFBD}" destId="{9EBB38E5-9A51-4E6D-9942-35ACBC987EE5}" srcOrd="10" destOrd="0" presId="urn:microsoft.com/office/officeart/2005/8/layout/bProcess4"/>
    <dgm:cxn modelId="{D7EAA40B-1ADA-44C7-9DE3-CF1F9C5E8217}" type="presParOf" srcId="{9EBB38E5-9A51-4E6D-9942-35ACBC987EE5}" destId="{6F3899C9-7BDE-4F96-AAD4-B3CED294511C}" srcOrd="0" destOrd="0" presId="urn:microsoft.com/office/officeart/2005/8/layout/bProcess4"/>
    <dgm:cxn modelId="{3050498B-48F7-4C1E-9E9C-034B4EB6911E}" type="presParOf" srcId="{9EBB38E5-9A51-4E6D-9942-35ACBC987EE5}" destId="{D5916D35-06E2-42B9-972F-DECF45067D5A}" srcOrd="1" destOrd="0" presId="urn:microsoft.com/office/officeart/2005/8/layout/bProcess4"/>
    <dgm:cxn modelId="{2C5FEF0C-2347-4136-A523-C3771EAAF411}" type="presParOf" srcId="{132B221C-2BEC-4AAD-8AA1-BB8C7584BFBD}" destId="{462BEFA9-519A-46B8-BA0A-8F593C21F6DF}" srcOrd="11" destOrd="0" presId="urn:microsoft.com/office/officeart/2005/8/layout/bProcess4"/>
    <dgm:cxn modelId="{DCAD4E86-A3A3-417E-B739-9C06E1EDDCC0}" type="presParOf" srcId="{132B221C-2BEC-4AAD-8AA1-BB8C7584BFBD}" destId="{7387CE6E-9DC5-4017-B883-51E1D48C8384}" srcOrd="12" destOrd="0" presId="urn:microsoft.com/office/officeart/2005/8/layout/bProcess4"/>
    <dgm:cxn modelId="{CBD9C569-14C1-4794-85DA-927FBB80B74C}" type="presParOf" srcId="{7387CE6E-9DC5-4017-B883-51E1D48C8384}" destId="{72612B70-9964-49C1-A206-5BDB05EAE5E7}" srcOrd="0" destOrd="0" presId="urn:microsoft.com/office/officeart/2005/8/layout/bProcess4"/>
    <dgm:cxn modelId="{0B16C906-84E6-43A9-89A0-6B4B577F2E51}" type="presParOf" srcId="{7387CE6E-9DC5-4017-B883-51E1D48C8384}" destId="{116C062D-DA08-41CC-91BB-DA19AA597000}" srcOrd="1" destOrd="0" presId="urn:microsoft.com/office/officeart/2005/8/layout/bProcess4"/>
    <dgm:cxn modelId="{46CB3097-F043-43B8-8809-C5F86263BE11}" type="presParOf" srcId="{132B221C-2BEC-4AAD-8AA1-BB8C7584BFBD}" destId="{025BC650-AA94-44AB-8C1B-32CB54EEC177}" srcOrd="13" destOrd="0" presId="urn:microsoft.com/office/officeart/2005/8/layout/bProcess4"/>
    <dgm:cxn modelId="{49D1DFA9-17A5-44AE-AA32-AD581905D6E6}" type="presParOf" srcId="{132B221C-2BEC-4AAD-8AA1-BB8C7584BFBD}" destId="{4D46623A-7531-4022-B0DA-86C42A822B58}" srcOrd="14" destOrd="0" presId="urn:microsoft.com/office/officeart/2005/8/layout/bProcess4"/>
    <dgm:cxn modelId="{F30C8F09-0188-4171-A783-3101A39BCD16}" type="presParOf" srcId="{4D46623A-7531-4022-B0DA-86C42A822B58}" destId="{6E75CE1D-B5A6-4702-8DCD-C817C2E1E160}" srcOrd="0" destOrd="0" presId="urn:microsoft.com/office/officeart/2005/8/layout/bProcess4"/>
    <dgm:cxn modelId="{CBA2C911-CBF9-4C51-8C91-C2EF3556F7CD}" type="presParOf" srcId="{4D46623A-7531-4022-B0DA-86C42A822B58}" destId="{DFBC208A-D53B-4EAB-963B-8EFBAB0F2545}" srcOrd="1" destOrd="0" presId="urn:microsoft.com/office/officeart/2005/8/layout/bProcess4"/>
    <dgm:cxn modelId="{17937501-4EC5-4DA3-9BDB-42C6E3516793}" type="presParOf" srcId="{132B221C-2BEC-4AAD-8AA1-BB8C7584BFBD}" destId="{FF0FFF82-D09F-4C7E-AB2B-AFEE4658D34F}" srcOrd="15" destOrd="0" presId="urn:microsoft.com/office/officeart/2005/8/layout/bProcess4"/>
    <dgm:cxn modelId="{34CD4FDB-39CA-43AF-9E90-ABC8172A9A6B}" type="presParOf" srcId="{132B221C-2BEC-4AAD-8AA1-BB8C7584BFBD}" destId="{BA86EF53-7DBC-40A3-98C7-2D42350647BA}" srcOrd="16" destOrd="0" presId="urn:microsoft.com/office/officeart/2005/8/layout/bProcess4"/>
    <dgm:cxn modelId="{C884CCA2-503B-48DF-8D35-9E2048C6B741}" type="presParOf" srcId="{BA86EF53-7DBC-40A3-98C7-2D42350647BA}" destId="{BF1A0632-ECA3-498A-A2CB-7A5B9B855A61}" srcOrd="0" destOrd="0" presId="urn:microsoft.com/office/officeart/2005/8/layout/bProcess4"/>
    <dgm:cxn modelId="{74FC44F3-A048-4016-AF35-F2D198CA67E1}" type="presParOf" srcId="{BA86EF53-7DBC-40A3-98C7-2D42350647BA}" destId="{DD2765FB-758F-4FF1-9AE4-F85A0D3A38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65236-8521-4EAA-BCBA-A133561894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4C4D60D-AB26-4DFE-B2E3-81C9FF693D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Treat all class assessments as an SQA test – we may use it for your estimate, for evidence of ability, for certain types of Appeals.</a:t>
          </a:r>
          <a:endParaRPr lang="en-US" dirty="0"/>
        </a:p>
      </dgm:t>
    </dgm:pt>
    <dgm:pt modelId="{58BCDD57-3AC3-49EA-9914-564D3BA8C826}" type="parTrans" cxnId="{22767967-A3E0-4723-96B3-93F65E8DC3CF}">
      <dgm:prSet/>
      <dgm:spPr/>
      <dgm:t>
        <a:bodyPr/>
        <a:lstStyle/>
        <a:p>
          <a:endParaRPr lang="en-US"/>
        </a:p>
      </dgm:t>
    </dgm:pt>
    <dgm:pt modelId="{59F72D12-BA99-4E58-8D5E-6FDFDB2964CB}" type="sibTrans" cxnId="{22767967-A3E0-4723-96B3-93F65E8DC3CF}">
      <dgm:prSet/>
      <dgm:spPr/>
      <dgm:t>
        <a:bodyPr/>
        <a:lstStyle/>
        <a:p>
          <a:endParaRPr lang="en-US"/>
        </a:p>
      </dgm:t>
    </dgm:pt>
    <dgm:pt modelId="{16BA7421-6086-4A3A-B4E9-1684B6BC66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Staff will be showing you the following slide – take heed of it</a:t>
          </a:r>
          <a:endParaRPr lang="en-US" dirty="0"/>
        </a:p>
      </dgm:t>
    </dgm:pt>
    <dgm:pt modelId="{1B918E75-866D-472D-9824-980F286C18EA}" type="parTrans" cxnId="{B9FF7F75-1F90-42BE-AE96-3EF559F339BD}">
      <dgm:prSet/>
      <dgm:spPr/>
      <dgm:t>
        <a:bodyPr/>
        <a:lstStyle/>
        <a:p>
          <a:endParaRPr lang="en-US"/>
        </a:p>
      </dgm:t>
    </dgm:pt>
    <dgm:pt modelId="{A80526FF-29E5-476C-9D96-F30AD2D4B80D}" type="sibTrans" cxnId="{B9FF7F75-1F90-42BE-AE96-3EF559F339BD}">
      <dgm:prSet/>
      <dgm:spPr/>
      <dgm:t>
        <a:bodyPr/>
        <a:lstStyle/>
        <a:p>
          <a:endParaRPr lang="en-US"/>
        </a:p>
      </dgm:t>
    </dgm:pt>
    <dgm:pt modelId="{10B37853-DA28-4AAB-8178-4EA0F1A8C6D0}" type="pres">
      <dgm:prSet presAssocID="{47165236-8521-4EAA-BCBA-A133561894E2}" presName="root" presStyleCnt="0">
        <dgm:presLayoutVars>
          <dgm:dir/>
          <dgm:resizeHandles val="exact"/>
        </dgm:presLayoutVars>
      </dgm:prSet>
      <dgm:spPr/>
    </dgm:pt>
    <dgm:pt modelId="{C09FD594-D521-4050-89EB-ED2BB339A198}" type="pres">
      <dgm:prSet presAssocID="{34C4D60D-AB26-4DFE-B2E3-81C9FF693D25}" presName="compNode" presStyleCnt="0"/>
      <dgm:spPr/>
    </dgm:pt>
    <dgm:pt modelId="{CFCBE1C6-EEAE-4714-BF24-6AAFF5598807}" type="pres">
      <dgm:prSet presAssocID="{34C4D60D-AB26-4DFE-B2E3-81C9FF693D25}" presName="bgRect" presStyleLbl="bgShp" presStyleIdx="0" presStyleCnt="2"/>
      <dgm:spPr/>
    </dgm:pt>
    <dgm:pt modelId="{2B64C1F0-C508-4278-ACBF-370D6F2A504D}" type="pres">
      <dgm:prSet presAssocID="{34C4D60D-AB26-4DFE-B2E3-81C9FF693D2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C76E0A8-C7C8-495A-A785-847F146102C0}" type="pres">
      <dgm:prSet presAssocID="{34C4D60D-AB26-4DFE-B2E3-81C9FF693D25}" presName="spaceRect" presStyleCnt="0"/>
      <dgm:spPr/>
    </dgm:pt>
    <dgm:pt modelId="{5C9FA4DF-921B-4EE8-A316-029BA2253AD9}" type="pres">
      <dgm:prSet presAssocID="{34C4D60D-AB26-4DFE-B2E3-81C9FF693D25}" presName="parTx" presStyleLbl="revTx" presStyleIdx="0" presStyleCnt="2">
        <dgm:presLayoutVars>
          <dgm:chMax val="0"/>
          <dgm:chPref val="0"/>
        </dgm:presLayoutVars>
      </dgm:prSet>
      <dgm:spPr/>
    </dgm:pt>
    <dgm:pt modelId="{068A7408-F38F-4C0C-BE53-5F27BCD12162}" type="pres">
      <dgm:prSet presAssocID="{59F72D12-BA99-4E58-8D5E-6FDFDB2964CB}" presName="sibTrans" presStyleCnt="0"/>
      <dgm:spPr/>
    </dgm:pt>
    <dgm:pt modelId="{14C32899-D3FD-49F7-883D-FFBCC87CE258}" type="pres">
      <dgm:prSet presAssocID="{16BA7421-6086-4A3A-B4E9-1684B6BC6680}" presName="compNode" presStyleCnt="0"/>
      <dgm:spPr/>
    </dgm:pt>
    <dgm:pt modelId="{28931D4D-7010-412C-AAA2-CAE531F8017C}" type="pres">
      <dgm:prSet presAssocID="{16BA7421-6086-4A3A-B4E9-1684B6BC6680}" presName="bgRect" presStyleLbl="bgShp" presStyleIdx="1" presStyleCnt="2"/>
      <dgm:spPr>
        <a:solidFill>
          <a:srgbClr val="00B0F0"/>
        </a:solidFill>
      </dgm:spPr>
    </dgm:pt>
    <dgm:pt modelId="{79880868-B530-4F05-A9D1-D9B4794E7D4A}" type="pres">
      <dgm:prSet presAssocID="{16BA7421-6086-4A3A-B4E9-1684B6BC66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63C4CE43-B4C5-4F69-B45E-C67C76B4429A}" type="pres">
      <dgm:prSet presAssocID="{16BA7421-6086-4A3A-B4E9-1684B6BC6680}" presName="spaceRect" presStyleCnt="0"/>
      <dgm:spPr/>
    </dgm:pt>
    <dgm:pt modelId="{2C2785CE-0C17-4A85-A03C-C8048162A5A4}" type="pres">
      <dgm:prSet presAssocID="{16BA7421-6086-4A3A-B4E9-1684B6BC668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E283C36-B578-42F1-8705-655E8BDB47A6}" type="presOf" srcId="{16BA7421-6086-4A3A-B4E9-1684B6BC6680}" destId="{2C2785CE-0C17-4A85-A03C-C8048162A5A4}" srcOrd="0" destOrd="0" presId="urn:microsoft.com/office/officeart/2018/2/layout/IconVerticalSolidList"/>
    <dgm:cxn modelId="{AFCEAA46-7A2D-4B79-88FF-4765E38A6723}" type="presOf" srcId="{47165236-8521-4EAA-BCBA-A133561894E2}" destId="{10B37853-DA28-4AAB-8178-4EA0F1A8C6D0}" srcOrd="0" destOrd="0" presId="urn:microsoft.com/office/officeart/2018/2/layout/IconVerticalSolidList"/>
    <dgm:cxn modelId="{22767967-A3E0-4723-96B3-93F65E8DC3CF}" srcId="{47165236-8521-4EAA-BCBA-A133561894E2}" destId="{34C4D60D-AB26-4DFE-B2E3-81C9FF693D25}" srcOrd="0" destOrd="0" parTransId="{58BCDD57-3AC3-49EA-9914-564D3BA8C826}" sibTransId="{59F72D12-BA99-4E58-8D5E-6FDFDB2964CB}"/>
    <dgm:cxn modelId="{B9FF7F75-1F90-42BE-AE96-3EF559F339BD}" srcId="{47165236-8521-4EAA-BCBA-A133561894E2}" destId="{16BA7421-6086-4A3A-B4E9-1684B6BC6680}" srcOrd="1" destOrd="0" parTransId="{1B918E75-866D-472D-9824-980F286C18EA}" sibTransId="{A80526FF-29E5-476C-9D96-F30AD2D4B80D}"/>
    <dgm:cxn modelId="{E0C0088E-E8A1-4D1C-8834-4895D43A4544}" type="presOf" srcId="{34C4D60D-AB26-4DFE-B2E3-81C9FF693D25}" destId="{5C9FA4DF-921B-4EE8-A316-029BA2253AD9}" srcOrd="0" destOrd="0" presId="urn:microsoft.com/office/officeart/2018/2/layout/IconVerticalSolidList"/>
    <dgm:cxn modelId="{B2ACE830-AE49-47F5-A25A-172AFC17865D}" type="presParOf" srcId="{10B37853-DA28-4AAB-8178-4EA0F1A8C6D0}" destId="{C09FD594-D521-4050-89EB-ED2BB339A198}" srcOrd="0" destOrd="0" presId="urn:microsoft.com/office/officeart/2018/2/layout/IconVerticalSolidList"/>
    <dgm:cxn modelId="{548F55E5-DC86-4A79-811A-A6DBB27F6DD1}" type="presParOf" srcId="{C09FD594-D521-4050-89EB-ED2BB339A198}" destId="{CFCBE1C6-EEAE-4714-BF24-6AAFF5598807}" srcOrd="0" destOrd="0" presId="urn:microsoft.com/office/officeart/2018/2/layout/IconVerticalSolidList"/>
    <dgm:cxn modelId="{EB41A9A4-6413-46F9-BA90-E8FB2FF15F4B}" type="presParOf" srcId="{C09FD594-D521-4050-89EB-ED2BB339A198}" destId="{2B64C1F0-C508-4278-ACBF-370D6F2A504D}" srcOrd="1" destOrd="0" presId="urn:microsoft.com/office/officeart/2018/2/layout/IconVerticalSolidList"/>
    <dgm:cxn modelId="{8DC66CC3-6E73-4E99-8FA5-E54B7A86F619}" type="presParOf" srcId="{C09FD594-D521-4050-89EB-ED2BB339A198}" destId="{1C76E0A8-C7C8-495A-A785-847F146102C0}" srcOrd="2" destOrd="0" presId="urn:microsoft.com/office/officeart/2018/2/layout/IconVerticalSolidList"/>
    <dgm:cxn modelId="{963AE56D-BB28-4216-8D9A-961081C94369}" type="presParOf" srcId="{C09FD594-D521-4050-89EB-ED2BB339A198}" destId="{5C9FA4DF-921B-4EE8-A316-029BA2253AD9}" srcOrd="3" destOrd="0" presId="urn:microsoft.com/office/officeart/2018/2/layout/IconVerticalSolidList"/>
    <dgm:cxn modelId="{FD6AE275-5619-4C86-AA00-756012F51B91}" type="presParOf" srcId="{10B37853-DA28-4AAB-8178-4EA0F1A8C6D0}" destId="{068A7408-F38F-4C0C-BE53-5F27BCD12162}" srcOrd="1" destOrd="0" presId="urn:microsoft.com/office/officeart/2018/2/layout/IconVerticalSolidList"/>
    <dgm:cxn modelId="{AD27EDD7-E4CE-4FD5-A96C-9B4C2C1C111F}" type="presParOf" srcId="{10B37853-DA28-4AAB-8178-4EA0F1A8C6D0}" destId="{14C32899-D3FD-49F7-883D-FFBCC87CE258}" srcOrd="2" destOrd="0" presId="urn:microsoft.com/office/officeart/2018/2/layout/IconVerticalSolidList"/>
    <dgm:cxn modelId="{085A804D-5D33-4186-83C1-E542B08F52B7}" type="presParOf" srcId="{14C32899-D3FD-49F7-883D-FFBCC87CE258}" destId="{28931D4D-7010-412C-AAA2-CAE531F8017C}" srcOrd="0" destOrd="0" presId="urn:microsoft.com/office/officeart/2018/2/layout/IconVerticalSolidList"/>
    <dgm:cxn modelId="{B49EB5E4-5922-4ADA-A155-1EC91528F69C}" type="presParOf" srcId="{14C32899-D3FD-49F7-883D-FFBCC87CE258}" destId="{79880868-B530-4F05-A9D1-D9B4794E7D4A}" srcOrd="1" destOrd="0" presId="urn:microsoft.com/office/officeart/2018/2/layout/IconVerticalSolidList"/>
    <dgm:cxn modelId="{4B6FB8B7-F083-4B83-9B1D-BBDDB1BDE157}" type="presParOf" srcId="{14C32899-D3FD-49F7-883D-FFBCC87CE258}" destId="{63C4CE43-B4C5-4F69-B45E-C67C76B4429A}" srcOrd="2" destOrd="0" presId="urn:microsoft.com/office/officeart/2018/2/layout/IconVerticalSolidList"/>
    <dgm:cxn modelId="{320C77DC-68A7-4233-86B0-A6D12EEF018B}" type="presParOf" srcId="{14C32899-D3FD-49F7-883D-FFBCC87CE258}" destId="{2C2785CE-0C17-4A85-A03C-C8048162A5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D1EFF-D7D1-49CD-959A-E626A0D3F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C7CE09-0506-4921-B954-B5BA4D5DEAA7}">
      <dgm:prSet/>
      <dgm:spPr/>
      <dgm:t>
        <a:bodyPr/>
        <a:lstStyle/>
        <a:p>
          <a:r>
            <a:rPr lang="en-US" b="1" dirty="0"/>
            <a:t>The work you submit must be your own – exams, coursework, folio work and SQA work.</a:t>
          </a:r>
          <a:endParaRPr lang="en-US" dirty="0"/>
        </a:p>
      </dgm:t>
    </dgm:pt>
    <dgm:pt modelId="{35877473-C7DE-4F83-A61C-20500BD27D2F}" type="parTrans" cxnId="{444E7411-DA4F-40A0-B3A1-071446EA47CB}">
      <dgm:prSet/>
      <dgm:spPr/>
      <dgm:t>
        <a:bodyPr/>
        <a:lstStyle/>
        <a:p>
          <a:endParaRPr lang="en-US"/>
        </a:p>
      </dgm:t>
    </dgm:pt>
    <dgm:pt modelId="{5AB4FE64-70B8-40B9-966B-79E369E8AB7D}" type="sibTrans" cxnId="{444E7411-DA4F-40A0-B3A1-071446EA47CB}">
      <dgm:prSet/>
      <dgm:spPr/>
      <dgm:t>
        <a:bodyPr/>
        <a:lstStyle/>
        <a:p>
          <a:endParaRPr lang="en-US"/>
        </a:p>
      </dgm:t>
    </dgm:pt>
    <dgm:pt modelId="{80BA3565-49E5-4CBF-9B0B-10FEF0C09035}">
      <dgm:prSet/>
      <dgm:spPr/>
      <dgm:t>
        <a:bodyPr/>
        <a:lstStyle/>
        <a:p>
          <a:r>
            <a:rPr lang="en-US" b="1"/>
            <a:t>You will be asked to sign a coursework fly leaf declaring work is your own.</a:t>
          </a:r>
          <a:endParaRPr lang="en-US"/>
        </a:p>
      </dgm:t>
    </dgm:pt>
    <dgm:pt modelId="{B7103393-8C9A-4C38-ABFD-50D31483130F}" type="parTrans" cxnId="{F92C2DD1-E705-4C2E-B918-E10AD19CBF50}">
      <dgm:prSet/>
      <dgm:spPr/>
      <dgm:t>
        <a:bodyPr/>
        <a:lstStyle/>
        <a:p>
          <a:endParaRPr lang="en-US"/>
        </a:p>
      </dgm:t>
    </dgm:pt>
    <dgm:pt modelId="{8AA40A6D-5272-4CD8-A912-5D4E2145905C}" type="sibTrans" cxnId="{F92C2DD1-E705-4C2E-B918-E10AD19CBF50}">
      <dgm:prSet/>
      <dgm:spPr/>
      <dgm:t>
        <a:bodyPr/>
        <a:lstStyle/>
        <a:p>
          <a:endParaRPr lang="en-US"/>
        </a:p>
      </dgm:t>
    </dgm:pt>
    <dgm:pt modelId="{4507885B-428A-4536-B574-2C8A6D071F66}">
      <dgm:prSet/>
      <dgm:spPr/>
      <dgm:t>
        <a:bodyPr/>
        <a:lstStyle/>
        <a:p>
          <a:r>
            <a:rPr lang="en-US" b="1"/>
            <a:t>Different subjects may have different levels of supervision and conditions of assessment – you must follow the conditions of the subject you are in.</a:t>
          </a:r>
          <a:endParaRPr lang="en-US"/>
        </a:p>
      </dgm:t>
    </dgm:pt>
    <dgm:pt modelId="{E402647F-9B56-4ECC-A8B9-08178C083CB2}" type="parTrans" cxnId="{B2828BFC-8B03-4E10-8F35-5CEB5797B6C2}">
      <dgm:prSet/>
      <dgm:spPr/>
      <dgm:t>
        <a:bodyPr/>
        <a:lstStyle/>
        <a:p>
          <a:endParaRPr lang="en-US"/>
        </a:p>
      </dgm:t>
    </dgm:pt>
    <dgm:pt modelId="{17E5ECA8-68DD-4C15-B7F1-9809E9BACD10}" type="sibTrans" cxnId="{B2828BFC-8B03-4E10-8F35-5CEB5797B6C2}">
      <dgm:prSet/>
      <dgm:spPr/>
      <dgm:t>
        <a:bodyPr/>
        <a:lstStyle/>
        <a:p>
          <a:endParaRPr lang="en-US"/>
        </a:p>
      </dgm:t>
    </dgm:pt>
    <dgm:pt modelId="{4C5DC292-9507-4731-97F4-2AFFC66F9C36}">
      <dgm:prSet/>
      <dgm:spPr/>
      <dgm:t>
        <a:bodyPr/>
        <a:lstStyle/>
        <a:p>
          <a:r>
            <a:rPr lang="en-US" b="1"/>
            <a:t>We will check – we can recognise when work does not look like yours – Google search for plagiarism checker has pages of free checkers we can use – SQA use professional standard.</a:t>
          </a:r>
          <a:endParaRPr lang="en-US"/>
        </a:p>
      </dgm:t>
    </dgm:pt>
    <dgm:pt modelId="{F4004230-D0AE-4DF7-A09B-37445303B24A}" type="parTrans" cxnId="{D07E427A-8E73-4BC3-A1C2-6ACA6EE2706E}">
      <dgm:prSet/>
      <dgm:spPr/>
      <dgm:t>
        <a:bodyPr/>
        <a:lstStyle/>
        <a:p>
          <a:endParaRPr lang="en-US"/>
        </a:p>
      </dgm:t>
    </dgm:pt>
    <dgm:pt modelId="{AE122B6A-922B-4F4C-9407-729C5B362FE0}" type="sibTrans" cxnId="{D07E427A-8E73-4BC3-A1C2-6ACA6EE2706E}">
      <dgm:prSet/>
      <dgm:spPr/>
      <dgm:t>
        <a:bodyPr/>
        <a:lstStyle/>
        <a:p>
          <a:endParaRPr lang="en-US"/>
        </a:p>
      </dgm:t>
    </dgm:pt>
    <dgm:pt modelId="{5D874C09-61AB-467F-B89E-4E67CF38B8E1}" type="pres">
      <dgm:prSet presAssocID="{7D7D1EFF-D7D1-49CD-959A-E626A0D3F5E5}" presName="linear" presStyleCnt="0">
        <dgm:presLayoutVars>
          <dgm:animLvl val="lvl"/>
          <dgm:resizeHandles val="exact"/>
        </dgm:presLayoutVars>
      </dgm:prSet>
      <dgm:spPr/>
    </dgm:pt>
    <dgm:pt modelId="{478F19C1-FA9E-489B-962B-6B364967DBAB}" type="pres">
      <dgm:prSet presAssocID="{9AC7CE09-0506-4921-B954-B5BA4D5DEA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A8D2D6-D000-49C3-9181-A6B4F4DF98B3}" type="pres">
      <dgm:prSet presAssocID="{5AB4FE64-70B8-40B9-966B-79E369E8AB7D}" presName="spacer" presStyleCnt="0"/>
      <dgm:spPr/>
    </dgm:pt>
    <dgm:pt modelId="{421C20B5-8DC0-4E45-884F-F41A7CD80AB2}" type="pres">
      <dgm:prSet presAssocID="{80BA3565-49E5-4CBF-9B0B-10FEF0C090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7B12BB-60A7-464E-BC9A-A625C8AEC5A2}" type="pres">
      <dgm:prSet presAssocID="{8AA40A6D-5272-4CD8-A912-5D4E2145905C}" presName="spacer" presStyleCnt="0"/>
      <dgm:spPr/>
    </dgm:pt>
    <dgm:pt modelId="{FA755E4B-99B4-4BC5-98B6-2B223B1737FF}" type="pres">
      <dgm:prSet presAssocID="{4507885B-428A-4536-B574-2C8A6D071F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483D6A-3443-4BDA-8B38-2916ABF5F14C}" type="pres">
      <dgm:prSet presAssocID="{17E5ECA8-68DD-4C15-B7F1-9809E9BACD10}" presName="spacer" presStyleCnt="0"/>
      <dgm:spPr/>
    </dgm:pt>
    <dgm:pt modelId="{E0E36FCC-3083-4DFD-BBF2-2D56AA20A730}" type="pres">
      <dgm:prSet presAssocID="{4C5DC292-9507-4731-97F4-2AFFC66F9C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4E7411-DA4F-40A0-B3A1-071446EA47CB}" srcId="{7D7D1EFF-D7D1-49CD-959A-E626A0D3F5E5}" destId="{9AC7CE09-0506-4921-B954-B5BA4D5DEAA7}" srcOrd="0" destOrd="0" parTransId="{35877473-C7DE-4F83-A61C-20500BD27D2F}" sibTransId="{5AB4FE64-70B8-40B9-966B-79E369E8AB7D}"/>
    <dgm:cxn modelId="{E5AD0F36-0E77-465D-9ECE-0A4D32314645}" type="presOf" srcId="{80BA3565-49E5-4CBF-9B0B-10FEF0C09035}" destId="{421C20B5-8DC0-4E45-884F-F41A7CD80AB2}" srcOrd="0" destOrd="0" presId="urn:microsoft.com/office/officeart/2005/8/layout/vList2"/>
    <dgm:cxn modelId="{46BF6B62-BED8-4B48-AA33-C78F190E644C}" type="presOf" srcId="{9AC7CE09-0506-4921-B954-B5BA4D5DEAA7}" destId="{478F19C1-FA9E-489B-962B-6B364967DBAB}" srcOrd="0" destOrd="0" presId="urn:microsoft.com/office/officeart/2005/8/layout/vList2"/>
    <dgm:cxn modelId="{D07E427A-8E73-4BC3-A1C2-6ACA6EE2706E}" srcId="{7D7D1EFF-D7D1-49CD-959A-E626A0D3F5E5}" destId="{4C5DC292-9507-4731-97F4-2AFFC66F9C36}" srcOrd="3" destOrd="0" parTransId="{F4004230-D0AE-4DF7-A09B-37445303B24A}" sibTransId="{AE122B6A-922B-4F4C-9407-729C5B362FE0}"/>
    <dgm:cxn modelId="{CA5C0881-0A0A-42A0-9805-CF034D17581F}" type="presOf" srcId="{7D7D1EFF-D7D1-49CD-959A-E626A0D3F5E5}" destId="{5D874C09-61AB-467F-B89E-4E67CF38B8E1}" srcOrd="0" destOrd="0" presId="urn:microsoft.com/office/officeart/2005/8/layout/vList2"/>
    <dgm:cxn modelId="{F92C2DD1-E705-4C2E-B918-E10AD19CBF50}" srcId="{7D7D1EFF-D7D1-49CD-959A-E626A0D3F5E5}" destId="{80BA3565-49E5-4CBF-9B0B-10FEF0C09035}" srcOrd="1" destOrd="0" parTransId="{B7103393-8C9A-4C38-ABFD-50D31483130F}" sibTransId="{8AA40A6D-5272-4CD8-A912-5D4E2145905C}"/>
    <dgm:cxn modelId="{CD4B92DA-4ACC-40D0-805D-218DBF2AE967}" type="presOf" srcId="{4C5DC292-9507-4731-97F4-2AFFC66F9C36}" destId="{E0E36FCC-3083-4DFD-BBF2-2D56AA20A730}" srcOrd="0" destOrd="0" presId="urn:microsoft.com/office/officeart/2005/8/layout/vList2"/>
    <dgm:cxn modelId="{036207F5-98C1-4C4D-B4CB-1223B2E453F3}" type="presOf" srcId="{4507885B-428A-4536-B574-2C8A6D071F66}" destId="{FA755E4B-99B4-4BC5-98B6-2B223B1737FF}" srcOrd="0" destOrd="0" presId="urn:microsoft.com/office/officeart/2005/8/layout/vList2"/>
    <dgm:cxn modelId="{B2828BFC-8B03-4E10-8F35-5CEB5797B6C2}" srcId="{7D7D1EFF-D7D1-49CD-959A-E626A0D3F5E5}" destId="{4507885B-428A-4536-B574-2C8A6D071F66}" srcOrd="2" destOrd="0" parTransId="{E402647F-9B56-4ECC-A8B9-08178C083CB2}" sibTransId="{17E5ECA8-68DD-4C15-B7F1-9809E9BACD10}"/>
    <dgm:cxn modelId="{9A82F858-2ACB-40DC-B8C7-97EFDC673D1E}" type="presParOf" srcId="{5D874C09-61AB-467F-B89E-4E67CF38B8E1}" destId="{478F19C1-FA9E-489B-962B-6B364967DBAB}" srcOrd="0" destOrd="0" presId="urn:microsoft.com/office/officeart/2005/8/layout/vList2"/>
    <dgm:cxn modelId="{D4AAF5B2-DEF5-4A05-A745-4C648F18684D}" type="presParOf" srcId="{5D874C09-61AB-467F-B89E-4E67CF38B8E1}" destId="{C8A8D2D6-D000-49C3-9181-A6B4F4DF98B3}" srcOrd="1" destOrd="0" presId="urn:microsoft.com/office/officeart/2005/8/layout/vList2"/>
    <dgm:cxn modelId="{E34E8276-C43B-4255-948F-0ADFE38186A4}" type="presParOf" srcId="{5D874C09-61AB-467F-B89E-4E67CF38B8E1}" destId="{421C20B5-8DC0-4E45-884F-F41A7CD80AB2}" srcOrd="2" destOrd="0" presId="urn:microsoft.com/office/officeart/2005/8/layout/vList2"/>
    <dgm:cxn modelId="{D29D8337-F618-4592-80EB-9BCD0A7F6CD3}" type="presParOf" srcId="{5D874C09-61AB-467F-B89E-4E67CF38B8E1}" destId="{3F7B12BB-60A7-464E-BC9A-A625C8AEC5A2}" srcOrd="3" destOrd="0" presId="urn:microsoft.com/office/officeart/2005/8/layout/vList2"/>
    <dgm:cxn modelId="{1C0CF7B0-EA66-436A-8FC7-27B3498DDD0F}" type="presParOf" srcId="{5D874C09-61AB-467F-B89E-4E67CF38B8E1}" destId="{FA755E4B-99B4-4BC5-98B6-2B223B1737FF}" srcOrd="4" destOrd="0" presId="urn:microsoft.com/office/officeart/2005/8/layout/vList2"/>
    <dgm:cxn modelId="{AB01D24D-1FCA-4FE5-B598-B89D692EA0FB}" type="presParOf" srcId="{5D874C09-61AB-467F-B89E-4E67CF38B8E1}" destId="{42483D6A-3443-4BDA-8B38-2916ABF5F14C}" srcOrd="5" destOrd="0" presId="urn:microsoft.com/office/officeart/2005/8/layout/vList2"/>
    <dgm:cxn modelId="{32401739-F221-4B3A-AF41-D2095BAF8E88}" type="presParOf" srcId="{5D874C09-61AB-467F-B89E-4E67CF38B8E1}" destId="{E0E36FCC-3083-4DFD-BBF2-2D56AA20A7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5EC0D-040F-4DFE-BFED-71C9840518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B7755F-7533-4371-B535-0C2F349F289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Exams start Mon 22 April 2024 and end Thurs 30 May 2024</a:t>
          </a:r>
          <a:endParaRPr lang="en-US" dirty="0"/>
        </a:p>
      </dgm:t>
    </dgm:pt>
    <dgm:pt modelId="{A71565BB-9DB0-4AD1-BD96-311556D7F3ED}" type="parTrans" cxnId="{870D1ED9-04E6-417D-97DA-403F8077BB0E}">
      <dgm:prSet/>
      <dgm:spPr/>
      <dgm:t>
        <a:bodyPr/>
        <a:lstStyle/>
        <a:p>
          <a:endParaRPr lang="en-US"/>
        </a:p>
      </dgm:t>
    </dgm:pt>
    <dgm:pt modelId="{FF7265D2-4300-4305-A694-444E7131D421}" type="sibTrans" cxnId="{870D1ED9-04E6-417D-97DA-403F8077BB0E}">
      <dgm:prSet/>
      <dgm:spPr/>
      <dgm:t>
        <a:bodyPr/>
        <a:lstStyle/>
        <a:p>
          <a:endParaRPr lang="en-US"/>
        </a:p>
      </dgm:t>
    </dgm:pt>
    <dgm:pt modelId="{70689022-8FA8-42BE-AC3C-FED5178B5E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There will be another Assembly on exams nearer to that time</a:t>
          </a:r>
          <a:endParaRPr lang="en-US" dirty="0"/>
        </a:p>
      </dgm:t>
    </dgm:pt>
    <dgm:pt modelId="{5ED4DA11-7D5C-4721-8833-1336725E82C0}" type="parTrans" cxnId="{181F71C7-2CB2-4E23-AC0D-FA607EDA4285}">
      <dgm:prSet/>
      <dgm:spPr/>
      <dgm:t>
        <a:bodyPr/>
        <a:lstStyle/>
        <a:p>
          <a:endParaRPr lang="en-US"/>
        </a:p>
      </dgm:t>
    </dgm:pt>
    <dgm:pt modelId="{E4162778-F70F-4115-BF53-F49BAE9EE548}" type="sibTrans" cxnId="{181F71C7-2CB2-4E23-AC0D-FA607EDA4285}">
      <dgm:prSet/>
      <dgm:spPr/>
      <dgm:t>
        <a:bodyPr/>
        <a:lstStyle/>
        <a:p>
          <a:endParaRPr lang="en-US"/>
        </a:p>
      </dgm:t>
    </dgm:pt>
    <dgm:pt modelId="{9A4F6154-D93C-4AA7-B6D0-9EC7E85E8C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If you have any questions or queries about your courses or exams, please ask us in school – we will help.</a:t>
          </a:r>
          <a:endParaRPr lang="en-US" dirty="0"/>
        </a:p>
      </dgm:t>
    </dgm:pt>
    <dgm:pt modelId="{9FCCFA7E-440A-4FE3-81C6-BD80E37F717E}" type="parTrans" cxnId="{6FFECF0F-5980-4896-8CC6-36B60B75A1A7}">
      <dgm:prSet/>
      <dgm:spPr/>
      <dgm:t>
        <a:bodyPr/>
        <a:lstStyle/>
        <a:p>
          <a:endParaRPr lang="en-GB"/>
        </a:p>
      </dgm:t>
    </dgm:pt>
    <dgm:pt modelId="{A589FD7D-64B5-4C9C-B965-EB1DC047CEA3}" type="sibTrans" cxnId="{6FFECF0F-5980-4896-8CC6-36B60B75A1A7}">
      <dgm:prSet/>
      <dgm:spPr/>
      <dgm:t>
        <a:bodyPr/>
        <a:lstStyle/>
        <a:p>
          <a:endParaRPr lang="en-GB"/>
        </a:p>
      </dgm:t>
    </dgm:pt>
    <dgm:pt modelId="{D9524DDC-7201-4931-B40E-0EA89D366088}" type="pres">
      <dgm:prSet presAssocID="{4B95EC0D-040F-4DFE-BFED-71C98405181B}" presName="root" presStyleCnt="0">
        <dgm:presLayoutVars>
          <dgm:dir/>
          <dgm:resizeHandles val="exact"/>
        </dgm:presLayoutVars>
      </dgm:prSet>
      <dgm:spPr/>
    </dgm:pt>
    <dgm:pt modelId="{EE69B445-5C3A-4FFA-8157-7B690440BA35}" type="pres">
      <dgm:prSet presAssocID="{CEB7755F-7533-4371-B535-0C2F349F2896}" presName="compNode" presStyleCnt="0"/>
      <dgm:spPr/>
    </dgm:pt>
    <dgm:pt modelId="{A93401EC-A07A-4D7D-81A5-D374FE2822ED}" type="pres">
      <dgm:prSet presAssocID="{CEB7755F-7533-4371-B535-0C2F349F2896}" presName="bgRect" presStyleLbl="bgShp" presStyleIdx="0" presStyleCnt="3" custLinFactNeighborX="659" custLinFactNeighborY="10090"/>
      <dgm:spPr/>
    </dgm:pt>
    <dgm:pt modelId="{76953CB2-B25E-4278-AF0A-6DA0D1F0A6C8}" type="pres">
      <dgm:prSet presAssocID="{CEB7755F-7533-4371-B535-0C2F349F28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EA8C1AD-9479-4B11-A5CC-A00D2765ABB2}" type="pres">
      <dgm:prSet presAssocID="{CEB7755F-7533-4371-B535-0C2F349F2896}" presName="spaceRect" presStyleCnt="0"/>
      <dgm:spPr/>
    </dgm:pt>
    <dgm:pt modelId="{38A04854-975E-4A12-8300-8BD2879B3458}" type="pres">
      <dgm:prSet presAssocID="{CEB7755F-7533-4371-B535-0C2F349F2896}" presName="parTx" presStyleLbl="revTx" presStyleIdx="0" presStyleCnt="3">
        <dgm:presLayoutVars>
          <dgm:chMax val="0"/>
          <dgm:chPref val="0"/>
        </dgm:presLayoutVars>
      </dgm:prSet>
      <dgm:spPr/>
    </dgm:pt>
    <dgm:pt modelId="{82365C16-E140-4C68-91D4-1DE737B5E9AC}" type="pres">
      <dgm:prSet presAssocID="{FF7265D2-4300-4305-A694-444E7131D421}" presName="sibTrans" presStyleCnt="0"/>
      <dgm:spPr/>
    </dgm:pt>
    <dgm:pt modelId="{2D405298-1161-48E9-A883-9BB12493C757}" type="pres">
      <dgm:prSet presAssocID="{70689022-8FA8-42BE-AC3C-FED5178B5E61}" presName="compNode" presStyleCnt="0"/>
      <dgm:spPr/>
    </dgm:pt>
    <dgm:pt modelId="{3A1A7FA8-D99C-4E9B-9C6A-5DC5C43BB073}" type="pres">
      <dgm:prSet presAssocID="{70689022-8FA8-42BE-AC3C-FED5178B5E61}" presName="bgRect" presStyleLbl="bgShp" presStyleIdx="1" presStyleCnt="3"/>
      <dgm:spPr/>
    </dgm:pt>
    <dgm:pt modelId="{95024E1F-CEA0-47DE-9A2F-F03F3EFB62DA}" type="pres">
      <dgm:prSet presAssocID="{70689022-8FA8-42BE-AC3C-FED5178B5E61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B72E09DB-CF39-4857-99A0-A28F5093D91B}" type="pres">
      <dgm:prSet presAssocID="{70689022-8FA8-42BE-AC3C-FED5178B5E61}" presName="spaceRect" presStyleCnt="0"/>
      <dgm:spPr/>
    </dgm:pt>
    <dgm:pt modelId="{FAEF7C32-A673-4255-BC2F-98E5B113212C}" type="pres">
      <dgm:prSet presAssocID="{70689022-8FA8-42BE-AC3C-FED5178B5E61}" presName="parTx" presStyleLbl="revTx" presStyleIdx="1" presStyleCnt="3">
        <dgm:presLayoutVars>
          <dgm:chMax val="0"/>
          <dgm:chPref val="0"/>
        </dgm:presLayoutVars>
      </dgm:prSet>
      <dgm:spPr/>
    </dgm:pt>
    <dgm:pt modelId="{39435E15-FDD1-4EEB-94A1-A4C17DF88E20}" type="pres">
      <dgm:prSet presAssocID="{E4162778-F70F-4115-BF53-F49BAE9EE548}" presName="sibTrans" presStyleCnt="0"/>
      <dgm:spPr/>
    </dgm:pt>
    <dgm:pt modelId="{077032A7-24C7-44C6-8586-183B80EFF4DD}" type="pres">
      <dgm:prSet presAssocID="{9A4F6154-D93C-4AA7-B6D0-9EC7E85E8CB2}" presName="compNode" presStyleCnt="0"/>
      <dgm:spPr/>
    </dgm:pt>
    <dgm:pt modelId="{40BA22CC-7902-47CA-BA56-235EE371ECB2}" type="pres">
      <dgm:prSet presAssocID="{9A4F6154-D93C-4AA7-B6D0-9EC7E85E8CB2}" presName="bgRect" presStyleLbl="bgShp" presStyleIdx="2" presStyleCnt="3"/>
      <dgm:spPr/>
    </dgm:pt>
    <dgm:pt modelId="{915150B8-68F9-40A2-A16F-F7C69BD257C8}" type="pres">
      <dgm:prSet presAssocID="{9A4F6154-D93C-4AA7-B6D0-9EC7E85E8CB2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 with solid fill"/>
        </a:ext>
      </dgm:extLst>
    </dgm:pt>
    <dgm:pt modelId="{AD63EB07-B8B1-415C-B1B1-DB28C84DDFF0}" type="pres">
      <dgm:prSet presAssocID="{9A4F6154-D93C-4AA7-B6D0-9EC7E85E8CB2}" presName="spaceRect" presStyleCnt="0"/>
      <dgm:spPr/>
    </dgm:pt>
    <dgm:pt modelId="{E958E4FC-458F-44D6-B096-C56BF2B57397}" type="pres">
      <dgm:prSet presAssocID="{9A4F6154-D93C-4AA7-B6D0-9EC7E85E8CB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FECF0F-5980-4896-8CC6-36B60B75A1A7}" srcId="{4B95EC0D-040F-4DFE-BFED-71C98405181B}" destId="{9A4F6154-D93C-4AA7-B6D0-9EC7E85E8CB2}" srcOrd="2" destOrd="0" parTransId="{9FCCFA7E-440A-4FE3-81C6-BD80E37F717E}" sibTransId="{A589FD7D-64B5-4C9C-B965-EB1DC047CEA3}"/>
    <dgm:cxn modelId="{2E541A1F-9E81-41DD-8734-9FEB10BD102E}" type="presOf" srcId="{CEB7755F-7533-4371-B535-0C2F349F2896}" destId="{38A04854-975E-4A12-8300-8BD2879B3458}" srcOrd="0" destOrd="0" presId="urn:microsoft.com/office/officeart/2018/2/layout/IconVerticalSolidList"/>
    <dgm:cxn modelId="{021ACA6E-6102-4CE7-AE5B-5A900F0D9A15}" type="presOf" srcId="{4B95EC0D-040F-4DFE-BFED-71C98405181B}" destId="{D9524DDC-7201-4931-B40E-0EA89D366088}" srcOrd="0" destOrd="0" presId="urn:microsoft.com/office/officeart/2018/2/layout/IconVerticalSolidList"/>
    <dgm:cxn modelId="{91377C82-2C20-4002-A919-B05AE24BAA3C}" type="presOf" srcId="{70689022-8FA8-42BE-AC3C-FED5178B5E61}" destId="{FAEF7C32-A673-4255-BC2F-98E5B113212C}" srcOrd="0" destOrd="0" presId="urn:microsoft.com/office/officeart/2018/2/layout/IconVerticalSolidList"/>
    <dgm:cxn modelId="{FCB4089F-1F03-4F75-9925-5C832DDAD89F}" type="presOf" srcId="{9A4F6154-D93C-4AA7-B6D0-9EC7E85E8CB2}" destId="{E958E4FC-458F-44D6-B096-C56BF2B57397}" srcOrd="0" destOrd="0" presId="urn:microsoft.com/office/officeart/2018/2/layout/IconVerticalSolidList"/>
    <dgm:cxn modelId="{181F71C7-2CB2-4E23-AC0D-FA607EDA4285}" srcId="{4B95EC0D-040F-4DFE-BFED-71C98405181B}" destId="{70689022-8FA8-42BE-AC3C-FED5178B5E61}" srcOrd="1" destOrd="0" parTransId="{5ED4DA11-7D5C-4721-8833-1336725E82C0}" sibTransId="{E4162778-F70F-4115-BF53-F49BAE9EE548}"/>
    <dgm:cxn modelId="{870D1ED9-04E6-417D-97DA-403F8077BB0E}" srcId="{4B95EC0D-040F-4DFE-BFED-71C98405181B}" destId="{CEB7755F-7533-4371-B535-0C2F349F2896}" srcOrd="0" destOrd="0" parTransId="{A71565BB-9DB0-4AD1-BD96-311556D7F3ED}" sibTransId="{FF7265D2-4300-4305-A694-444E7131D421}"/>
    <dgm:cxn modelId="{A6E21F07-2EA1-450B-815E-5BAC7A44BBC6}" type="presParOf" srcId="{D9524DDC-7201-4931-B40E-0EA89D366088}" destId="{EE69B445-5C3A-4FFA-8157-7B690440BA35}" srcOrd="0" destOrd="0" presId="urn:microsoft.com/office/officeart/2018/2/layout/IconVerticalSolidList"/>
    <dgm:cxn modelId="{A5D6E417-CDB9-49AB-8D7D-F78CDB6FAE8B}" type="presParOf" srcId="{EE69B445-5C3A-4FFA-8157-7B690440BA35}" destId="{A93401EC-A07A-4D7D-81A5-D374FE2822ED}" srcOrd="0" destOrd="0" presId="urn:microsoft.com/office/officeart/2018/2/layout/IconVerticalSolidList"/>
    <dgm:cxn modelId="{28F211E7-B077-4A9D-8F67-5A273617C06F}" type="presParOf" srcId="{EE69B445-5C3A-4FFA-8157-7B690440BA35}" destId="{76953CB2-B25E-4278-AF0A-6DA0D1F0A6C8}" srcOrd="1" destOrd="0" presId="urn:microsoft.com/office/officeart/2018/2/layout/IconVerticalSolidList"/>
    <dgm:cxn modelId="{13FCFB94-7024-47AC-837C-0DBDFB6C2BC1}" type="presParOf" srcId="{EE69B445-5C3A-4FFA-8157-7B690440BA35}" destId="{2EA8C1AD-9479-4B11-A5CC-A00D2765ABB2}" srcOrd="2" destOrd="0" presId="urn:microsoft.com/office/officeart/2018/2/layout/IconVerticalSolidList"/>
    <dgm:cxn modelId="{299DDC34-BC24-459B-96DD-76940F6B78B1}" type="presParOf" srcId="{EE69B445-5C3A-4FFA-8157-7B690440BA35}" destId="{38A04854-975E-4A12-8300-8BD2879B3458}" srcOrd="3" destOrd="0" presId="urn:microsoft.com/office/officeart/2018/2/layout/IconVerticalSolidList"/>
    <dgm:cxn modelId="{57CD7347-BCE6-4757-84D0-B8C01110F6D8}" type="presParOf" srcId="{D9524DDC-7201-4931-B40E-0EA89D366088}" destId="{82365C16-E140-4C68-91D4-1DE737B5E9AC}" srcOrd="1" destOrd="0" presId="urn:microsoft.com/office/officeart/2018/2/layout/IconVerticalSolidList"/>
    <dgm:cxn modelId="{03AA9460-44B3-4CA0-9413-3A18C5EE47F5}" type="presParOf" srcId="{D9524DDC-7201-4931-B40E-0EA89D366088}" destId="{2D405298-1161-48E9-A883-9BB12493C757}" srcOrd="2" destOrd="0" presId="urn:microsoft.com/office/officeart/2018/2/layout/IconVerticalSolidList"/>
    <dgm:cxn modelId="{75B051C3-D121-4FDF-82DD-30EBFABB889B}" type="presParOf" srcId="{2D405298-1161-48E9-A883-9BB12493C757}" destId="{3A1A7FA8-D99C-4E9B-9C6A-5DC5C43BB073}" srcOrd="0" destOrd="0" presId="urn:microsoft.com/office/officeart/2018/2/layout/IconVerticalSolidList"/>
    <dgm:cxn modelId="{2415D478-0D8D-4301-B4E7-A2F1BB577366}" type="presParOf" srcId="{2D405298-1161-48E9-A883-9BB12493C757}" destId="{95024E1F-CEA0-47DE-9A2F-F03F3EFB62DA}" srcOrd="1" destOrd="0" presId="urn:microsoft.com/office/officeart/2018/2/layout/IconVerticalSolidList"/>
    <dgm:cxn modelId="{4A4AE26D-F278-492A-A304-A0D2333CAB6A}" type="presParOf" srcId="{2D405298-1161-48E9-A883-9BB12493C757}" destId="{B72E09DB-CF39-4857-99A0-A28F5093D91B}" srcOrd="2" destOrd="0" presId="urn:microsoft.com/office/officeart/2018/2/layout/IconVerticalSolidList"/>
    <dgm:cxn modelId="{634218E8-F507-408C-8417-E2F32DFD6CF4}" type="presParOf" srcId="{2D405298-1161-48E9-A883-9BB12493C757}" destId="{FAEF7C32-A673-4255-BC2F-98E5B113212C}" srcOrd="3" destOrd="0" presId="urn:microsoft.com/office/officeart/2018/2/layout/IconVerticalSolidList"/>
    <dgm:cxn modelId="{42FFA564-6FD0-4BBB-9E88-D42AE69F68E7}" type="presParOf" srcId="{D9524DDC-7201-4931-B40E-0EA89D366088}" destId="{39435E15-FDD1-4EEB-94A1-A4C17DF88E20}" srcOrd="3" destOrd="0" presId="urn:microsoft.com/office/officeart/2018/2/layout/IconVerticalSolidList"/>
    <dgm:cxn modelId="{4C2E90E8-938C-4D86-B683-F9A9090E44A3}" type="presParOf" srcId="{D9524DDC-7201-4931-B40E-0EA89D366088}" destId="{077032A7-24C7-44C6-8586-183B80EFF4DD}" srcOrd="4" destOrd="0" presId="urn:microsoft.com/office/officeart/2018/2/layout/IconVerticalSolidList"/>
    <dgm:cxn modelId="{F4E52E8B-9ECD-4E89-9217-DE1A7A03289E}" type="presParOf" srcId="{077032A7-24C7-44C6-8586-183B80EFF4DD}" destId="{40BA22CC-7902-47CA-BA56-235EE371ECB2}" srcOrd="0" destOrd="0" presId="urn:microsoft.com/office/officeart/2018/2/layout/IconVerticalSolidList"/>
    <dgm:cxn modelId="{70D5D149-448F-4843-97BA-9E287BD4E535}" type="presParOf" srcId="{077032A7-24C7-44C6-8586-183B80EFF4DD}" destId="{915150B8-68F9-40A2-A16F-F7C69BD257C8}" srcOrd="1" destOrd="0" presId="urn:microsoft.com/office/officeart/2018/2/layout/IconVerticalSolidList"/>
    <dgm:cxn modelId="{06532B9C-F350-441A-B2FA-4C53C124A61E}" type="presParOf" srcId="{077032A7-24C7-44C6-8586-183B80EFF4DD}" destId="{AD63EB07-B8B1-415C-B1B1-DB28C84DDFF0}" srcOrd="2" destOrd="0" presId="urn:microsoft.com/office/officeart/2018/2/layout/IconVerticalSolidList"/>
    <dgm:cxn modelId="{BD6F7A5F-16A5-4A84-811F-96B17EC2B01F}" type="presParOf" srcId="{077032A7-24C7-44C6-8586-183B80EFF4DD}" destId="{E958E4FC-458F-44D6-B096-C56BF2B573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1F7A-F98E-4A5A-8BA6-1D86CAA2E42D}">
      <dsp:nvSpPr>
        <dsp:cNvPr id="0" name=""/>
        <dsp:cNvSpPr/>
      </dsp:nvSpPr>
      <dsp:spPr>
        <a:xfrm rot="5542856">
          <a:off x="589389" y="958751"/>
          <a:ext cx="1397591" cy="17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11E13-BB17-4466-A238-C8FBAFF5A48D}">
      <dsp:nvSpPr>
        <dsp:cNvPr id="0" name=""/>
        <dsp:cNvSpPr/>
      </dsp:nvSpPr>
      <dsp:spPr>
        <a:xfrm>
          <a:off x="923770" y="58365"/>
          <a:ext cx="1948986" cy="1169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1</a:t>
          </a:r>
          <a:r>
            <a:rPr lang="en-GB" sz="1800" b="1" kern="1200" baseline="30000" dirty="0"/>
            <a:t>st</a:t>
          </a:r>
          <a:r>
            <a:rPr lang="en-GB" sz="1800" b="1" kern="1200" dirty="0"/>
            <a:t> tracking report issued </a:t>
          </a:r>
          <a:r>
            <a:rPr lang="en-GB" sz="1600" b="1" kern="1200" dirty="0"/>
            <a:t>09 Oct 2023</a:t>
          </a:r>
          <a:endParaRPr lang="en-US" sz="1600" b="1" kern="1200" dirty="0"/>
        </a:p>
      </dsp:txBody>
      <dsp:txXfrm>
        <a:off x="958020" y="92615"/>
        <a:ext cx="1880486" cy="1100892"/>
      </dsp:txXfrm>
    </dsp:sp>
    <dsp:sp modelId="{B1DBCF21-72C1-40EA-88CF-B17C1D620086}">
      <dsp:nvSpPr>
        <dsp:cNvPr id="0" name=""/>
        <dsp:cNvSpPr/>
      </dsp:nvSpPr>
      <dsp:spPr>
        <a:xfrm rot="5400000">
          <a:off x="531932" y="2391461"/>
          <a:ext cx="1454445" cy="17540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1CA3-BD0E-43CB-831A-F74627B5F4E3}">
      <dsp:nvSpPr>
        <dsp:cNvPr id="0" name=""/>
        <dsp:cNvSpPr/>
      </dsp:nvSpPr>
      <dsp:spPr>
        <a:xfrm>
          <a:off x="865710" y="1462044"/>
          <a:ext cx="1948986" cy="1169392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Consideration of course and level</a:t>
          </a:r>
          <a:endParaRPr lang="en-US" sz="1800" b="1" kern="1200" dirty="0"/>
        </a:p>
      </dsp:txBody>
      <dsp:txXfrm>
        <a:off x="899960" y="1496294"/>
        <a:ext cx="1880486" cy="1100892"/>
      </dsp:txXfrm>
    </dsp:sp>
    <dsp:sp modelId="{8EFCC674-C70B-47BE-98B1-E1E7C10A3257}">
      <dsp:nvSpPr>
        <dsp:cNvPr id="0" name=""/>
        <dsp:cNvSpPr/>
      </dsp:nvSpPr>
      <dsp:spPr>
        <a:xfrm>
          <a:off x="1262802" y="3122331"/>
          <a:ext cx="2712970" cy="175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BAE93-93E8-4D40-9808-79C0085C25AA}">
      <dsp:nvSpPr>
        <dsp:cNvPr id="0" name=""/>
        <dsp:cNvSpPr/>
      </dsp:nvSpPr>
      <dsp:spPr>
        <a:xfrm>
          <a:off x="865710" y="2923785"/>
          <a:ext cx="1948986" cy="1169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No prelim timetable in Dec 2023</a:t>
          </a:r>
          <a:endParaRPr lang="en-US" sz="1800" b="1" i="0" kern="1200" dirty="0"/>
        </a:p>
      </dsp:txBody>
      <dsp:txXfrm>
        <a:off x="899960" y="2958035"/>
        <a:ext cx="1880486" cy="1100892"/>
      </dsp:txXfrm>
    </dsp:sp>
    <dsp:sp modelId="{76D22A70-D27D-43C4-816D-32A930F33E5E}">
      <dsp:nvSpPr>
        <dsp:cNvPr id="0" name=""/>
        <dsp:cNvSpPr/>
      </dsp:nvSpPr>
      <dsp:spPr>
        <a:xfrm rot="16200000">
          <a:off x="3252679" y="2391461"/>
          <a:ext cx="1454445" cy="175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2DBBA-4473-4A6D-93F4-7728E80D5BC8}">
      <dsp:nvSpPr>
        <dsp:cNvPr id="0" name=""/>
        <dsp:cNvSpPr/>
      </dsp:nvSpPr>
      <dsp:spPr>
        <a:xfrm>
          <a:off x="3457863" y="2923785"/>
          <a:ext cx="2206175" cy="1169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Subjects can arrange own assessments in class, these to be completed by 21 Dec 2023 - exceptions</a:t>
          </a:r>
          <a:endParaRPr lang="en-US" sz="1600" b="1" kern="1200" dirty="0"/>
        </a:p>
      </dsp:txBody>
      <dsp:txXfrm>
        <a:off x="3492113" y="2958035"/>
        <a:ext cx="2137675" cy="1100892"/>
      </dsp:txXfrm>
    </dsp:sp>
    <dsp:sp modelId="{DBB68421-F8D1-4DCA-BF50-0328A7205752}">
      <dsp:nvSpPr>
        <dsp:cNvPr id="0" name=""/>
        <dsp:cNvSpPr/>
      </dsp:nvSpPr>
      <dsp:spPr>
        <a:xfrm rot="16200000">
          <a:off x="3252679" y="929720"/>
          <a:ext cx="1454445" cy="1754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9C80-B374-4990-A3AC-4E0FC47A63F9}">
      <dsp:nvSpPr>
        <dsp:cNvPr id="0" name=""/>
        <dsp:cNvSpPr/>
      </dsp:nvSpPr>
      <dsp:spPr>
        <a:xfrm>
          <a:off x="3586457" y="1462044"/>
          <a:ext cx="1948986" cy="11693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No exam leave, learning and teaching will continue.</a:t>
          </a:r>
          <a:endParaRPr lang="en-US" sz="1800" b="1" kern="1200" dirty="0"/>
        </a:p>
      </dsp:txBody>
      <dsp:txXfrm>
        <a:off x="3620707" y="1496294"/>
        <a:ext cx="1880486" cy="1100892"/>
      </dsp:txXfrm>
    </dsp:sp>
    <dsp:sp modelId="{462BEFA9-519A-46B8-BA0A-8F593C21F6DF}">
      <dsp:nvSpPr>
        <dsp:cNvPr id="0" name=""/>
        <dsp:cNvSpPr/>
      </dsp:nvSpPr>
      <dsp:spPr>
        <a:xfrm>
          <a:off x="3983549" y="198850"/>
          <a:ext cx="2961567" cy="175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6D35-06E2-42B9-972F-DECF45067D5A}">
      <dsp:nvSpPr>
        <dsp:cNvPr id="0" name=""/>
        <dsp:cNvSpPr/>
      </dsp:nvSpPr>
      <dsp:spPr>
        <a:xfrm>
          <a:off x="3586457" y="304"/>
          <a:ext cx="1948986" cy="1169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2</a:t>
          </a:r>
          <a:r>
            <a:rPr lang="en-GB" sz="1400" b="1" kern="1200" baseline="30000" dirty="0"/>
            <a:t>nd</a:t>
          </a:r>
          <a:r>
            <a:rPr lang="en-GB" sz="1400" b="1" kern="1200" dirty="0"/>
            <a:t> tracking report issued 22 Jan 2024 – this will give initial SQA Estimate snapshot for N5, H and ADH courses</a:t>
          </a:r>
          <a:endParaRPr lang="en-US" sz="1400" b="1" kern="1200" dirty="0"/>
        </a:p>
      </dsp:txBody>
      <dsp:txXfrm>
        <a:off x="3620707" y="34554"/>
        <a:ext cx="1880486" cy="1100892"/>
      </dsp:txXfrm>
    </dsp:sp>
    <dsp:sp modelId="{025BC650-AA94-44AB-8C1B-32CB54EEC177}">
      <dsp:nvSpPr>
        <dsp:cNvPr id="0" name=""/>
        <dsp:cNvSpPr/>
      </dsp:nvSpPr>
      <dsp:spPr>
        <a:xfrm rot="5400000">
          <a:off x="6221542" y="929720"/>
          <a:ext cx="1454445" cy="17540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C062D-DA08-41CC-91BB-DA19AA597000}">
      <dsp:nvSpPr>
        <dsp:cNvPr id="0" name=""/>
        <dsp:cNvSpPr/>
      </dsp:nvSpPr>
      <dsp:spPr>
        <a:xfrm>
          <a:off x="6555319" y="304"/>
          <a:ext cx="1948986" cy="1169392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2nd Consideration of course and level</a:t>
          </a:r>
          <a:endParaRPr lang="en-US" sz="1800" b="1" kern="1200" dirty="0"/>
        </a:p>
      </dsp:txBody>
      <dsp:txXfrm>
        <a:off x="6589569" y="34554"/>
        <a:ext cx="1880486" cy="1100892"/>
      </dsp:txXfrm>
    </dsp:sp>
    <dsp:sp modelId="{FF0FFF82-D09F-4C7E-AB2B-AFEE4658D34F}">
      <dsp:nvSpPr>
        <dsp:cNvPr id="0" name=""/>
        <dsp:cNvSpPr/>
      </dsp:nvSpPr>
      <dsp:spPr>
        <a:xfrm rot="5400000">
          <a:off x="6221542" y="2391461"/>
          <a:ext cx="1454445" cy="175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208A-D53B-4EAB-963B-8EFBAB0F2545}">
      <dsp:nvSpPr>
        <dsp:cNvPr id="0" name=""/>
        <dsp:cNvSpPr/>
      </dsp:nvSpPr>
      <dsp:spPr>
        <a:xfrm>
          <a:off x="6307204" y="1462044"/>
          <a:ext cx="2445218" cy="1169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Further subject assessments as necessary to prepare for final exam or course awards.</a:t>
          </a:r>
          <a:endParaRPr lang="en-US" sz="1600" b="1" kern="1200" dirty="0"/>
        </a:p>
      </dsp:txBody>
      <dsp:txXfrm>
        <a:off x="6341454" y="1496294"/>
        <a:ext cx="2376718" cy="1100892"/>
      </dsp:txXfrm>
    </dsp:sp>
    <dsp:sp modelId="{DD2765FB-758F-4FF1-9AE4-F85A0D3A38F8}">
      <dsp:nvSpPr>
        <dsp:cNvPr id="0" name=""/>
        <dsp:cNvSpPr/>
      </dsp:nvSpPr>
      <dsp:spPr>
        <a:xfrm>
          <a:off x="6307204" y="2923785"/>
          <a:ext cx="2445218" cy="1169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SQA Estimates and final tracking report issued 18 April 2024</a:t>
          </a:r>
          <a:endParaRPr lang="en-US" sz="1800" b="1" kern="1200" dirty="0"/>
        </a:p>
      </dsp:txBody>
      <dsp:txXfrm>
        <a:off x="6341454" y="2958035"/>
        <a:ext cx="2376718" cy="1100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E1C6-EEAE-4714-BF24-6AAFF5598807}">
      <dsp:nvSpPr>
        <dsp:cNvPr id="0" name=""/>
        <dsp:cNvSpPr/>
      </dsp:nvSpPr>
      <dsp:spPr>
        <a:xfrm>
          <a:off x="0" y="807146"/>
          <a:ext cx="9618133" cy="1490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4C1F0-C508-4278-ACBF-370D6F2A504D}">
      <dsp:nvSpPr>
        <dsp:cNvPr id="0" name=""/>
        <dsp:cNvSpPr/>
      </dsp:nvSpPr>
      <dsp:spPr>
        <a:xfrm>
          <a:off x="450760" y="1142423"/>
          <a:ext cx="819564" cy="819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FA4DF-921B-4EE8-A316-029BA2253AD9}">
      <dsp:nvSpPr>
        <dsp:cNvPr id="0" name=""/>
        <dsp:cNvSpPr/>
      </dsp:nvSpPr>
      <dsp:spPr>
        <a:xfrm>
          <a:off x="1721085" y="807146"/>
          <a:ext cx="7897047" cy="149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04" tIns="157704" rIns="157704" bIns="1577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Treat all class assessments as an SQA test – we may use it for your estimate, for evidence of ability, for certain types of Appeals.</a:t>
          </a:r>
          <a:endParaRPr lang="en-US" sz="2500" kern="1200" dirty="0"/>
        </a:p>
      </dsp:txBody>
      <dsp:txXfrm>
        <a:off x="1721085" y="807146"/>
        <a:ext cx="7897047" cy="1490117"/>
      </dsp:txXfrm>
    </dsp:sp>
    <dsp:sp modelId="{28931D4D-7010-412C-AAA2-CAE531F8017C}">
      <dsp:nvSpPr>
        <dsp:cNvPr id="0" name=""/>
        <dsp:cNvSpPr/>
      </dsp:nvSpPr>
      <dsp:spPr>
        <a:xfrm>
          <a:off x="0" y="2669793"/>
          <a:ext cx="9618133" cy="149011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80868-B530-4F05-A9D1-D9B4794E7D4A}">
      <dsp:nvSpPr>
        <dsp:cNvPr id="0" name=""/>
        <dsp:cNvSpPr/>
      </dsp:nvSpPr>
      <dsp:spPr>
        <a:xfrm>
          <a:off x="450760" y="3005070"/>
          <a:ext cx="819564" cy="819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85CE-0C17-4A85-A03C-C8048162A5A4}">
      <dsp:nvSpPr>
        <dsp:cNvPr id="0" name=""/>
        <dsp:cNvSpPr/>
      </dsp:nvSpPr>
      <dsp:spPr>
        <a:xfrm>
          <a:off x="1721085" y="2669793"/>
          <a:ext cx="7897047" cy="149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704" tIns="157704" rIns="157704" bIns="1577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Staff will be showing you the following slide – take heed of it</a:t>
          </a:r>
          <a:endParaRPr lang="en-US" sz="2500" kern="1200" dirty="0"/>
        </a:p>
      </dsp:txBody>
      <dsp:txXfrm>
        <a:off x="1721085" y="2669793"/>
        <a:ext cx="7897047" cy="1490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F19C1-FA9E-489B-962B-6B364967DBAB}">
      <dsp:nvSpPr>
        <dsp:cNvPr id="0" name=""/>
        <dsp:cNvSpPr/>
      </dsp:nvSpPr>
      <dsp:spPr>
        <a:xfrm>
          <a:off x="0" y="20864"/>
          <a:ext cx="4517836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The work you submit must be your own – exams, coursework, folio work and SQA work.</a:t>
          </a:r>
          <a:endParaRPr lang="en-US" sz="1600" kern="1200" dirty="0"/>
        </a:p>
      </dsp:txBody>
      <dsp:txXfrm>
        <a:off x="52688" y="73552"/>
        <a:ext cx="4412460" cy="973949"/>
      </dsp:txXfrm>
    </dsp:sp>
    <dsp:sp modelId="{421C20B5-8DC0-4E45-884F-F41A7CD80AB2}">
      <dsp:nvSpPr>
        <dsp:cNvPr id="0" name=""/>
        <dsp:cNvSpPr/>
      </dsp:nvSpPr>
      <dsp:spPr>
        <a:xfrm>
          <a:off x="0" y="1146269"/>
          <a:ext cx="4517836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You will be asked to sign a coursework fly leaf declaring work is your own.</a:t>
          </a:r>
          <a:endParaRPr lang="en-US" sz="1600" kern="1200"/>
        </a:p>
      </dsp:txBody>
      <dsp:txXfrm>
        <a:off x="52688" y="1198957"/>
        <a:ext cx="4412460" cy="973949"/>
      </dsp:txXfrm>
    </dsp:sp>
    <dsp:sp modelId="{FA755E4B-99B4-4BC5-98B6-2B223B1737FF}">
      <dsp:nvSpPr>
        <dsp:cNvPr id="0" name=""/>
        <dsp:cNvSpPr/>
      </dsp:nvSpPr>
      <dsp:spPr>
        <a:xfrm>
          <a:off x="0" y="2271674"/>
          <a:ext cx="4517836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Different subjects may have different levels of supervision and conditions of assessment – you must follow the conditions of the subject you are in.</a:t>
          </a:r>
          <a:endParaRPr lang="en-US" sz="1600" kern="1200"/>
        </a:p>
      </dsp:txBody>
      <dsp:txXfrm>
        <a:off x="52688" y="2324362"/>
        <a:ext cx="4412460" cy="973949"/>
      </dsp:txXfrm>
    </dsp:sp>
    <dsp:sp modelId="{E0E36FCC-3083-4DFD-BBF2-2D56AA20A730}">
      <dsp:nvSpPr>
        <dsp:cNvPr id="0" name=""/>
        <dsp:cNvSpPr/>
      </dsp:nvSpPr>
      <dsp:spPr>
        <a:xfrm>
          <a:off x="0" y="3397079"/>
          <a:ext cx="4517836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We will check – we can recognise when work does not look like yours – Google search for plagiarism checker has pages of free checkers we can use – SQA use professional standard.</a:t>
          </a:r>
          <a:endParaRPr lang="en-US" sz="1600" kern="1200"/>
        </a:p>
      </dsp:txBody>
      <dsp:txXfrm>
        <a:off x="52688" y="3449767"/>
        <a:ext cx="4412460" cy="973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401EC-A07A-4D7D-81A5-D374FE2822ED}">
      <dsp:nvSpPr>
        <dsp:cNvPr id="0" name=""/>
        <dsp:cNvSpPr/>
      </dsp:nvSpPr>
      <dsp:spPr>
        <a:xfrm>
          <a:off x="0" y="14412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53CB2-B25E-4278-AF0A-6DA0D1F0A6C8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04854-975E-4A12-8300-8BD2879B3458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Exams start Mon 22 April 2024 and end Thurs 30 May 2024</a:t>
          </a:r>
          <a:endParaRPr lang="en-US" sz="2400" kern="1200" dirty="0"/>
        </a:p>
      </dsp:txBody>
      <dsp:txXfrm>
        <a:off x="1642860" y="607"/>
        <a:ext cx="4985943" cy="1422390"/>
      </dsp:txXfrm>
    </dsp:sp>
    <dsp:sp modelId="{3A1A7FA8-D99C-4E9B-9C6A-5DC5C43BB073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24E1F-CEA0-47DE-9A2F-F03F3EFB62DA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F7C32-A673-4255-BC2F-98E5B113212C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There will be another Assembly on exams nearer to that time</a:t>
          </a:r>
          <a:endParaRPr lang="en-US" sz="2400" kern="1200" dirty="0"/>
        </a:p>
      </dsp:txBody>
      <dsp:txXfrm>
        <a:off x="1642860" y="1778595"/>
        <a:ext cx="4985943" cy="1422390"/>
      </dsp:txXfrm>
    </dsp:sp>
    <dsp:sp modelId="{40BA22CC-7902-47CA-BA56-235EE371ECB2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50B8-68F9-40A2-A16F-F7C69BD257C8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8E4FC-458F-44D6-B096-C56BF2B57397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If you have any questions or queries about your courses or exams, please ask us in school – we will help.</a:t>
          </a:r>
          <a:endParaRPr lang="en-US" sz="2400" kern="1200" dirty="0"/>
        </a:p>
      </dsp:txBody>
      <dsp:txXfrm>
        <a:off x="1642860" y="3556583"/>
        <a:ext cx="4985943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D068-7713-491D-A61E-B98A189B53AD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B2D2B-C2EC-4A72-A371-D6619D297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4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3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2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9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6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38522-8FD5-46F8-A522-273B84DFC3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6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38522-8FD5-46F8-A522-273B84DFC3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89880F21-AB32-4215-B87E-4BB6597AF86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8EB7385-75E1-4B82-BC39-43C0B3485BF3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9F406F9-CC15-4423-908A-778B2792066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4E6BB40-B1B5-4938-9356-D62C7DCB6BBD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DBB26A1F-32BD-44A1-A9A2-7E6494B23BB6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C6B7C20-8810-40C4-9126-1D73001ED3D0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38078A1E-3E58-4B79-8512-D8A0EB5B9FD1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6A352E6C-B10B-49A3-AC8A-0BA7F6F547BA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02156570-01A0-4134-AABB-4DFFC57D9F7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53F1AC5-B05A-49E4-9834-AFAC77A342EE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9D3E250-EBBC-48EE-B9EE-5570E8A3D33E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B008034-50BD-488A-B178-C805429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E402-6F52-4660-B72B-5EE2138E845D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C67EF4E-4976-44B3-997C-5C42CB13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5FE4FE-1F6D-472C-AA94-2010DF1A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041B-5346-4298-943D-F5FAD15A64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18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54B11-B2B7-4712-96CB-9436850D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D982-7B3F-4221-8BB0-8499315E2CA3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20546-0CCC-45BD-859A-947B6B42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AB71-DF5F-4A50-9A8C-C062811E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97E87-8D96-4B05-9D3D-94D10DB0B7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2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4F9061-B6EF-4029-9751-25CA3687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735C4-DBDF-42DC-8433-C7492682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95B3D7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169E3-125F-416B-83E2-1A4B3FD84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02E8-9ACC-4539-A4DE-BED94B8C800A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D2EFFE-D3A4-4747-950C-8B0C51E096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AED874-1C6E-4DD1-8367-D8FDA63FFB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C982C4-C597-480B-86FB-0B7A4FE6EB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222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C4A5-A22F-404D-A3C9-F7C0C664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D974-B1BD-46C8-B45A-2D0226791733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1D2AB-2849-4C54-8901-0ED73CA1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FE3B-3561-49E6-B7B3-8068C793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59E00-6A50-430F-928C-E3D18258AC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62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909E15-D52E-4184-A222-6E3D160CE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1A5D7-E308-4854-8174-AADA7345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A63223-C9E1-40FB-B4E9-163D4EF9D2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6869-0E4A-428E-AEF9-2BB4909787B1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1AFD91-9E8C-4C05-BFBD-C1DD4130CC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075D34-EA86-4C30-A0F9-B752965363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7A22DF-7B94-446C-AAA7-9855B2AD6B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59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671408-53C6-44F3-9573-C12D8E76EA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AA80-5354-422E-A374-9023AC52D499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4414E-F35E-4425-B98A-29FC38EE11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06778A-3B33-4C2B-A92F-038B499B98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9371854-8D62-4AB4-A194-D458C9B4C9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99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5E100-C136-42EC-9D40-7ACDE1A1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9C4B-602C-4905-9969-A654E9CFF3C9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4875-849D-450A-B096-16E12792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B1A1-6DF5-4FE4-9560-5D8C89A7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9B83-E87A-4920-83E7-E3A24306CF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297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2CB65-86DD-4389-9E80-E41C1F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0A65-6E84-4781-850C-8C33B53E3BF7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6AECD-7FFC-405C-8CBD-FDAD036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70DE-5953-4982-9597-7BA5071F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8769-F757-478E-B4A4-87C58AD70C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11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52469-29B3-4E6D-96C0-61AFB396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CBDF-3823-42E7-8F71-6322B7D2D0BA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5932-1069-4776-9E20-9D37B094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1FE5-871C-478B-A657-10098478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1841-682D-420B-8FCD-5D3185FCB7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15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BE8D-9856-4B7F-A489-C22474F9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E1AC-1778-4098-9956-0E4CFE04629B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DDE3C-882C-400C-9329-DA00F745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CE00-3235-426A-A2A3-14F5A001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106A-73E5-439B-8867-2559058880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39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9F85C-1FD4-40B0-AF5E-7BE15160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E09F-C8E7-405E-9F2F-7C1437CAC73B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02DA66-2816-4F80-8FA9-1C405900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58C90C-01EF-4C8F-89F9-38247682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69BAB-FEBD-4771-9F00-A7388A9B79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5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BD6F32-46D5-439E-A223-6C89B1FF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E2EA-D84C-4F1D-AD68-17B1863EFD0C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B1443E-0700-416C-B971-43B4924D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E305F7-9467-42C6-AD6E-936BD517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FEFA-3F5A-4399-BBBC-4809927268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5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C3B4A4-9469-4694-A4D1-5D6A8EA9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B5F7-1C11-4B34-AFDF-0405ECE975ED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449E47-77A6-48C2-B441-E96574D1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60432F-F240-4D8D-A272-B5C65F6F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4D3-740B-413F-9498-2069D22D29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97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E75A14-4894-4BC5-B463-D947EA71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5CAF-D539-4A7E-9893-6FFE0744B45B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317CD7-321C-402D-8833-F040C1F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D4258F-C00D-4AAB-94F2-5583A3A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A68C-B0AC-4160-A484-107D1D066F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1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8B2A0D-9023-4A09-9003-6C0F25C4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FE3E-9F53-4BF1-A527-B7D7267EB5ED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5B5FF-00FA-4459-ADFD-49B7AC30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1D403F-5D3F-4006-9351-045A53AE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9FC2-906D-4D0F-9B7C-33071FB84B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13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9A2267-9E44-4519-870E-4F0D7034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FC9B-BDBB-48FC-A708-EF0C101940B1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98603-D2C0-4E03-A9B5-CEC72D95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4C57B3-C95F-404C-97F6-8F3FA1F8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B9F3E-7FE2-44EA-BDE0-EF7C3BB503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3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0C0E9FC1-413B-4697-87A2-9641493E2269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DA4CCE-4B9E-485C-B9D5-97F95D5CBB5F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DC739D-3796-42BD-917C-156D92AA017C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6C4032FC-33C7-4CAF-A09A-5032D8D39D1C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1B505490-1917-4FC5-BAD0-6D95ACA2A567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BB3094E-D8E4-418C-8E06-7B75FC575A8E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75E17E67-C343-4999-B25D-208DD77020B6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7063D8B-4238-45A3-B7A6-CBB4BB81180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6ED8E810-404F-4A40-9430-074219B3767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9E31FDE-AE89-46A6-AC71-0F81C3A909B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14DAFB03-9E9A-4A94-A7F1-E6FA804F60FB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FC2EE18-3DBE-438F-B0E9-5CCA81D9AB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F598BF2-A29A-4D4A-84E4-144F684A89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9ACD-8AD3-4587-B316-A44A790C7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48A83B-D41C-4C64-9505-2D3D66A15403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2117E-3ADE-424A-864A-C5DBC13F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F7180-569F-463C-A178-52CA047DB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D6AD11-BCC2-41B0-B360-CDFAB96B0A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9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png"/><Relationship Id="rId4" Type="http://schemas.openxmlformats.org/officeDocument/2006/relationships/diagramData" Target="../diagrams/data3.xm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3FB266-7DC2-9FFE-A411-FE5477FC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89" y="1143000"/>
            <a:ext cx="7766936" cy="3479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6000" b="1" dirty="0"/>
              <a:t>SQA Course Assessments and Reporting 2023/24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FF65B1-28F0-2A22-D725-B04CB9898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DF9384-6DE3-5F97-4B8A-6B0839AF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3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7758-F1FD-CB1F-3538-1FA661AC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SQA Results 2023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359C-6324-6472-41A9-75FE1969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en-GB" sz="28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Increase in passes at all levels						</a:t>
            </a:r>
          </a:p>
          <a:p>
            <a:r>
              <a:rPr lang="en-GB" sz="28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Pass rates similar to 2022 and pre-covid</a:t>
            </a:r>
          </a:p>
          <a:p>
            <a:r>
              <a:rPr lang="en-GB" sz="28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Another decrease in no-awards</a:t>
            </a:r>
          </a:p>
          <a:p>
            <a:r>
              <a:rPr lang="en-GB" sz="28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Higher pass rates up compared to National drop</a:t>
            </a:r>
          </a:p>
          <a:p>
            <a:endParaRPr lang="en-GB" sz="28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r>
              <a:rPr lang="en-GB" sz="28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ADH pass rates falling………😕</a:t>
            </a:r>
            <a:endParaRPr lang="en-GB" dirty="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D29014B0-8B3E-9408-9AE4-563133C124EA}"/>
              </a:ext>
            </a:extLst>
          </p:cNvPr>
          <p:cNvSpPr/>
          <p:nvPr/>
        </p:nvSpPr>
        <p:spPr>
          <a:xfrm>
            <a:off x="7300686" y="2514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8FF540-E1F3-FC1A-E0B6-78AE8AFE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B2AC5A6-0E39-CC37-D9A0-291CA330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8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22242-1DE2-490B-EFC6-0B506444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b="1" dirty="0"/>
              <a:t>Senior Assessments 2023/24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A logo of a company&#10;&#10;Description automatically generated">
            <a:extLst>
              <a:ext uri="{FF2B5EF4-FFF2-40B4-BE49-F238E27FC236}">
                <a16:creationId xmlns:a16="http://schemas.microsoft.com/office/drawing/2014/main" id="{04A6D1F4-58EF-FB51-F91C-E2BD56CE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 logo with a lighthouse and a star&#10;&#10;Description automatically generated">
            <a:extLst>
              <a:ext uri="{FF2B5EF4-FFF2-40B4-BE49-F238E27FC236}">
                <a16:creationId xmlns:a16="http://schemas.microsoft.com/office/drawing/2014/main" id="{2349A7BF-FF4C-2717-CD35-645E7848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B75DC2-81D6-F3EA-BDD1-E983FA360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93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11E13-BB17-4466-A238-C8FBAFF5A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B1F7A-F98E-4A5A-8BA6-1D86CAA2E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671CA3-BD0E-43CB-831A-F74627B5F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DBCF21-72C1-40EA-88CF-B17C1D620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4BAE93-93E8-4D40-9808-79C0085C2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CC674-C70B-47BE-98B1-E1E7C10A3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DBBA-4473-4A6D-93F4-7728E80D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D22A70-D27D-43C4-816D-32A930F33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3E9C80-B374-4990-A3AC-4E0FC47A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68421-F8D1-4DCA-BF50-0328A7205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16D35-06E2-42B9-972F-DECF4506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BEFA9-519A-46B8-BA0A-8F593C21F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6C062D-DA08-41CC-91BB-DA19AA59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BC650-AA94-44AB-8C1B-32CB54EEC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C208A-D53B-4EAB-963B-8EFBAB0F2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FFF82-D09F-4C7E-AB2B-AFEE4658D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765FB-758F-4FF1-9AE4-F85A0D3A3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8DE29-ECE1-32C6-7EC6-57AF0FE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SQA Assessments – in class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AE23DD-0A9F-B699-8192-A3A138C6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E69C7E-8943-38DD-B033-2DF5FB5C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478DF5-8030-3F2C-4504-842CD4A714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729" y="1027342"/>
          <a:ext cx="9618133" cy="496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2863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E239-7050-4B16-B541-1AA30F4C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47" y="221859"/>
            <a:ext cx="8141426" cy="973318"/>
          </a:xfrm>
        </p:spPr>
        <p:txBody>
          <a:bodyPr>
            <a:normAutofit fontScale="90000"/>
          </a:bodyPr>
          <a:lstStyle/>
          <a:p>
            <a:r>
              <a:rPr lang="en-GB" b="1"/>
              <a:t>Assessment Conduct -  Session 2023/24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C3D149-CB1C-47C3-A5C1-504175C0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2A165-D070-467E-AE85-013CCB5F49A6}"/>
              </a:ext>
            </a:extLst>
          </p:cNvPr>
          <p:cNvSpPr txBox="1"/>
          <p:nvPr/>
        </p:nvSpPr>
        <p:spPr>
          <a:xfrm>
            <a:off x="447685" y="1403871"/>
            <a:ext cx="948066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Many courses now have internal SQA assessments instead of exams, therefore for consistency and clarity, all school assessments will be conducted under formal SQA exam conditions.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Your teacher will tell you when the assessment starts and ends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Please ensure all electronic devices – phones, watches, tablets etc. are switched off and away from your desk area.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Please always ensure respectful and safe behaviour – ensure your actions intentional or accidental do not disrupt the thoughts of others at any time during the assessment.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not use rude, abusive, offensive or discriminatory language or images in your answers.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not copy or attempt to copy from another learner or from prohibited items such as notes, textbooks etc – your teacher will advise you what you are allowed to use.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not share or attempt to share your answers or work with another learner.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not talk or attempt to communicate in any way with another learner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you need to talk to your teacher, please raise your hand and wait for them to come to you, please do not call out.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you do not follow any of these rules, then we reserve the right to award zero for your assessment paper and possibly make a misconduct report to the SQA.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83D42E-ED7B-4124-9B29-581D9E93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8852"/>
            <a:ext cx="2152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2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36C71-D79B-7A4B-6D9B-7EE37B18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52" y="0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Plagiarism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E84180-C3BC-82FC-0A95-F8D67DA8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90" t="3016" r="28490"/>
          <a:stretch/>
        </p:blipFill>
        <p:spPr>
          <a:xfrm>
            <a:off x="6716442" y="972608"/>
            <a:ext cx="3902617" cy="4900269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19" name="TextBox 5">
            <a:extLst>
              <a:ext uri="{FF2B5EF4-FFF2-40B4-BE49-F238E27FC236}">
                <a16:creationId xmlns:a16="http://schemas.microsoft.com/office/drawing/2014/main" id="{6D396B74-0ACE-0FA2-1D4F-CD72ABD065A2}"/>
              </a:ext>
            </a:extLst>
          </p:cNvPr>
          <p:cNvGraphicFramePr/>
          <p:nvPr/>
        </p:nvGraphicFramePr>
        <p:xfrm>
          <a:off x="444653" y="1375608"/>
          <a:ext cx="4517836" cy="449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69F9727-1C83-B229-80DE-01529C9B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06779B-CF05-03B6-B550-50357D10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78F19C1-FA9E-489B-962B-6B364967D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21C20B5-8DC0-4E45-884F-F41A7CD80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A755E4B-99B4-4BC5-98B6-2B223B17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0E36FCC-3083-4DFD-BBF2-2D56AA20A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53DD0C-842D-715D-466B-7A52B6B4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151" y="2221271"/>
            <a:ext cx="5355943" cy="30026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Generative Artificial 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Intelligence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permitted under any circumstances – text, prose, code, images, video, audio, formulae – doing so would constitute plagiarism and result could be cancelled.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159AE9-9128-A054-CC3D-3EF91592C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400" t="22168" r="66596" b="7063"/>
          <a:stretch/>
        </p:blipFill>
        <p:spPr>
          <a:xfrm>
            <a:off x="815448" y="1173930"/>
            <a:ext cx="3904191" cy="43353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42A108B-996D-B6CB-289C-F44B1FB4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DE2931-CDC7-3AEF-8282-4D72C987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4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D0AA-FD62-3D96-9B59-2399EA1D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161" y="1289165"/>
            <a:ext cx="3944194" cy="4093028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SQA Exams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3C1617-2FCB-25F0-D613-7B6C67FA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0"/>
            <a:ext cx="215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9E9C52-E06B-B29F-435F-3E45F38D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62" y="5571223"/>
            <a:ext cx="1549138" cy="12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609125-1E96-B8DF-EF35-8F9554E0B2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7777" y="932597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2036695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CC5D8D8BEF4B9D8D59AF04905AB5" ma:contentTypeVersion="23" ma:contentTypeDescription="Create a new document." ma:contentTypeScope="" ma:versionID="cd82c1cc52fb9f9de210ee3ae0cad9eb">
  <xsd:schema xmlns:xsd="http://www.w3.org/2001/XMLSchema" xmlns:xs="http://www.w3.org/2001/XMLSchema" xmlns:p="http://schemas.microsoft.com/office/2006/metadata/properties" xmlns:ns1="http://schemas.microsoft.com/sharepoint/v3" xmlns:ns2="5a560eb2-8be5-49ed-b6c9-f2d36ea7116a" xmlns:ns3="079a8610-7893-4b2e-bcd2-2bd8d949093e" xmlns:ns4="b286816e-519d-42c6-8f15-1a4235facbd1" targetNamespace="http://schemas.microsoft.com/office/2006/metadata/properties" ma:root="true" ma:fieldsID="a367ed1dcc78b4a855e45ad924188d91" ns1:_="" ns2:_="" ns3:_="" ns4:_="">
    <xsd:import namespace="http://schemas.microsoft.com/sharepoint/v3"/>
    <xsd:import namespace="5a560eb2-8be5-49ed-b6c9-f2d36ea7116a"/>
    <xsd:import namespace="079a8610-7893-4b2e-bcd2-2bd8d949093e"/>
    <xsd:import namespace="b286816e-519d-42c6-8f15-1a4235fac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0eb2-8be5-49ed-b6c9-f2d36ea71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c9237bb-78b7-42cf-81ab-aa5abb9ec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a8610-7893-4b2e-bcd2-2bd8d9490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6816e-519d-42c6-8f15-1a4235facbd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cc8ff953-9e4d-4f47-976b-699c85478a50}" ma:internalName="TaxCatchAll" ma:showField="CatchAllData" ma:web="079a8610-7893-4b2e-bcd2-2bd8d9490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a560eb2-8be5-49ed-b6c9-f2d36ea7116a">
      <Terms xmlns="http://schemas.microsoft.com/office/infopath/2007/PartnerControls"/>
    </lcf76f155ced4ddcb4097134ff3c332f>
    <_ip_UnifiedCompliancePolicyProperties xmlns="http://schemas.microsoft.com/sharepoint/v3" xsi:nil="true"/>
    <TaxCatchAll xmlns="b286816e-519d-42c6-8f15-1a4235facbd1" xsi:nil="true"/>
  </documentManagement>
</p:properties>
</file>

<file path=customXml/itemProps1.xml><?xml version="1.0" encoding="utf-8"?>
<ds:datastoreItem xmlns:ds="http://schemas.openxmlformats.org/officeDocument/2006/customXml" ds:itemID="{C489F924-D1AC-40FF-8F18-C3234E119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560eb2-8be5-49ed-b6c9-f2d36ea7116a"/>
    <ds:schemaRef ds:uri="079a8610-7893-4b2e-bcd2-2bd8d949093e"/>
    <ds:schemaRef ds:uri="b286816e-519d-42c6-8f15-1a4235fac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F150E8-8987-498F-9805-06A7D1A21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44A7F-B2FD-4C86-891B-796C834240A0}">
  <ds:schemaRefs>
    <ds:schemaRef ds:uri="http://purl.org/dc/dcmitype/"/>
    <ds:schemaRef ds:uri="5a560eb2-8be5-49ed-b6c9-f2d36ea7116a"/>
    <ds:schemaRef ds:uri="http://purl.org/dc/elements/1.1/"/>
    <ds:schemaRef ds:uri="http://schemas.microsoft.com/office/2006/metadata/properties"/>
    <ds:schemaRef ds:uri="b286816e-519d-42c6-8f15-1a4235facbd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79a8610-7893-4b2e-bcd2-2bd8d949093e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80494</TotalTime>
  <Words>618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3</vt:lpstr>
      <vt:lpstr>1_Facet</vt:lpstr>
      <vt:lpstr>SQA Course Assessments and Reporting 2023/24</vt:lpstr>
      <vt:lpstr>SQA Results 2023 </vt:lpstr>
      <vt:lpstr>Senior Assessments 2023/24</vt:lpstr>
      <vt:lpstr>SQA Assessments – in class</vt:lpstr>
      <vt:lpstr>Assessment Conduct -  Session 2023/24</vt:lpstr>
      <vt:lpstr>Plagiarism</vt:lpstr>
      <vt:lpstr>Generative Artificial  Intelligence  Not permitted under any circumstances – text, prose, code, images, video, audio, formulae – doing so would constitute plagiarism and result could be cancelled.</vt:lpstr>
      <vt:lpstr>SQA Exams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Walton</dc:creator>
  <cp:lastModifiedBy>Edward Carlin</cp:lastModifiedBy>
  <cp:revision>116</cp:revision>
  <cp:lastPrinted>2023-07-03T08:01:53Z</cp:lastPrinted>
  <dcterms:created xsi:type="dcterms:W3CDTF">2021-08-31T05:21:40Z</dcterms:created>
  <dcterms:modified xsi:type="dcterms:W3CDTF">2023-09-18T12:43:17Z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0x01010035FACC5D8D8BEF4B9D8D59AF04905AB5</vt:lpwstr>
  </property>
  <property fmtid="{D5CDD505-2E9C-101B-9397-08002B2CF9AE}" pid="3" name="MediaServiceImageTags">
    <vt:lpwstr/>
  </property>
</Properties>
</file>